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216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anl\Desktop\IAN\ppt\MedSafety_screensa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25"/>
            <a:ext cx="9144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reeform 2"/>
          <p:cNvSpPr/>
          <p:nvPr/>
        </p:nvSpPr>
        <p:spPr>
          <a:xfrm>
            <a:off x="1043940" y="822960"/>
            <a:ext cx="1120140" cy="902970"/>
          </a:xfrm>
          <a:custGeom>
            <a:avLst/>
            <a:gdLst>
              <a:gd name="connsiteX0" fmla="*/ 106680 w 1120140"/>
              <a:gd name="connsiteY0" fmla="*/ 15240 h 1203960"/>
              <a:gd name="connsiteX1" fmla="*/ 0 w 1120140"/>
              <a:gd name="connsiteY1" fmla="*/ 868680 h 1203960"/>
              <a:gd name="connsiteX2" fmla="*/ 152400 w 1120140"/>
              <a:gd name="connsiteY2" fmla="*/ 1203960 h 1203960"/>
              <a:gd name="connsiteX3" fmla="*/ 990600 w 1120140"/>
              <a:gd name="connsiteY3" fmla="*/ 1188720 h 1203960"/>
              <a:gd name="connsiteX4" fmla="*/ 1120140 w 1120140"/>
              <a:gd name="connsiteY4" fmla="*/ 777240 h 1203960"/>
              <a:gd name="connsiteX5" fmla="*/ 1013460 w 1120140"/>
              <a:gd name="connsiteY5" fmla="*/ 0 h 1203960"/>
              <a:gd name="connsiteX6" fmla="*/ 106680 w 1120140"/>
              <a:gd name="connsiteY6" fmla="*/ 15240 h 1203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20140" h="1203960">
                <a:moveTo>
                  <a:pt x="106680" y="15240"/>
                </a:moveTo>
                <a:lnTo>
                  <a:pt x="0" y="868680"/>
                </a:lnTo>
                <a:lnTo>
                  <a:pt x="152400" y="1203960"/>
                </a:lnTo>
                <a:lnTo>
                  <a:pt x="990600" y="1188720"/>
                </a:lnTo>
                <a:lnTo>
                  <a:pt x="1120140" y="777240"/>
                </a:lnTo>
                <a:lnTo>
                  <a:pt x="1013460" y="0"/>
                </a:lnTo>
                <a:lnTo>
                  <a:pt x="106680" y="1524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464820" y="1783080"/>
            <a:ext cx="2156460" cy="914400"/>
          </a:xfrm>
          <a:custGeom>
            <a:avLst/>
            <a:gdLst>
              <a:gd name="connsiteX0" fmla="*/ 274320 w 2156460"/>
              <a:gd name="connsiteY0" fmla="*/ 38100 h 1219200"/>
              <a:gd name="connsiteX1" fmla="*/ 0 w 2156460"/>
              <a:gd name="connsiteY1" fmla="*/ 1211580 h 1219200"/>
              <a:gd name="connsiteX2" fmla="*/ 2156460 w 2156460"/>
              <a:gd name="connsiteY2" fmla="*/ 1219200 h 1219200"/>
              <a:gd name="connsiteX3" fmla="*/ 1889760 w 2156460"/>
              <a:gd name="connsiteY3" fmla="*/ 0 h 1219200"/>
              <a:gd name="connsiteX4" fmla="*/ 274320 w 2156460"/>
              <a:gd name="connsiteY4" fmla="*/ 3810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6460" h="1219200">
                <a:moveTo>
                  <a:pt x="274320" y="38100"/>
                </a:moveTo>
                <a:lnTo>
                  <a:pt x="0" y="1211580"/>
                </a:lnTo>
                <a:lnTo>
                  <a:pt x="2156460" y="1219200"/>
                </a:lnTo>
                <a:lnTo>
                  <a:pt x="1889760" y="0"/>
                </a:lnTo>
                <a:lnTo>
                  <a:pt x="274320" y="381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518160" y="2726055"/>
            <a:ext cx="2034540" cy="628650"/>
          </a:xfrm>
          <a:custGeom>
            <a:avLst/>
            <a:gdLst>
              <a:gd name="connsiteX0" fmla="*/ 0 w 2034540"/>
              <a:gd name="connsiteY0" fmla="*/ 0 h 838200"/>
              <a:gd name="connsiteX1" fmla="*/ 2034540 w 2034540"/>
              <a:gd name="connsiteY1" fmla="*/ 0 h 838200"/>
              <a:gd name="connsiteX2" fmla="*/ 1790700 w 2034540"/>
              <a:gd name="connsiteY2" fmla="*/ 838200 h 838200"/>
              <a:gd name="connsiteX3" fmla="*/ 350520 w 2034540"/>
              <a:gd name="connsiteY3" fmla="*/ 822960 h 838200"/>
              <a:gd name="connsiteX4" fmla="*/ 0 w 2034540"/>
              <a:gd name="connsiteY4" fmla="*/ 0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4540" h="838200">
                <a:moveTo>
                  <a:pt x="0" y="0"/>
                </a:moveTo>
                <a:lnTo>
                  <a:pt x="2034540" y="0"/>
                </a:lnTo>
                <a:lnTo>
                  <a:pt x="1790700" y="838200"/>
                </a:lnTo>
                <a:lnTo>
                  <a:pt x="350520" y="82296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94360" y="3400425"/>
            <a:ext cx="1897380" cy="405765"/>
          </a:xfrm>
          <a:custGeom>
            <a:avLst/>
            <a:gdLst>
              <a:gd name="connsiteX0" fmla="*/ 0 w 1897380"/>
              <a:gd name="connsiteY0" fmla="*/ 0 h 541020"/>
              <a:gd name="connsiteX1" fmla="*/ 38100 w 1897380"/>
              <a:gd name="connsiteY1" fmla="*/ 510540 h 541020"/>
              <a:gd name="connsiteX2" fmla="*/ 1836420 w 1897380"/>
              <a:gd name="connsiteY2" fmla="*/ 541020 h 541020"/>
              <a:gd name="connsiteX3" fmla="*/ 1897380 w 1897380"/>
              <a:gd name="connsiteY3" fmla="*/ 7620 h 541020"/>
              <a:gd name="connsiteX4" fmla="*/ 0 w 1897380"/>
              <a:gd name="connsiteY4" fmla="*/ 0 h 541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7380" h="541020">
                <a:moveTo>
                  <a:pt x="0" y="0"/>
                </a:moveTo>
                <a:lnTo>
                  <a:pt x="38100" y="510540"/>
                </a:lnTo>
                <a:lnTo>
                  <a:pt x="1836420" y="541020"/>
                </a:lnTo>
                <a:lnTo>
                  <a:pt x="1897380" y="76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33400" y="4069080"/>
            <a:ext cx="7932420" cy="394335"/>
          </a:xfrm>
          <a:custGeom>
            <a:avLst/>
            <a:gdLst>
              <a:gd name="connsiteX0" fmla="*/ 144780 w 7932420"/>
              <a:gd name="connsiteY0" fmla="*/ 15240 h 525780"/>
              <a:gd name="connsiteX1" fmla="*/ 144780 w 7932420"/>
              <a:gd name="connsiteY1" fmla="*/ 15240 h 525780"/>
              <a:gd name="connsiteX2" fmla="*/ 236220 w 7932420"/>
              <a:gd name="connsiteY2" fmla="*/ 7620 h 525780"/>
              <a:gd name="connsiteX3" fmla="*/ 3337560 w 7932420"/>
              <a:gd name="connsiteY3" fmla="*/ 30480 h 525780"/>
              <a:gd name="connsiteX4" fmla="*/ 3528060 w 7932420"/>
              <a:gd name="connsiteY4" fmla="*/ 152400 h 525780"/>
              <a:gd name="connsiteX5" fmla="*/ 3832860 w 7932420"/>
              <a:gd name="connsiteY5" fmla="*/ 7620 h 525780"/>
              <a:gd name="connsiteX6" fmla="*/ 7901940 w 7932420"/>
              <a:gd name="connsiteY6" fmla="*/ 22860 h 525780"/>
              <a:gd name="connsiteX7" fmla="*/ 7932420 w 7932420"/>
              <a:gd name="connsiteY7" fmla="*/ 525780 h 525780"/>
              <a:gd name="connsiteX8" fmla="*/ 7620 w 7932420"/>
              <a:gd name="connsiteY8" fmla="*/ 518160 h 525780"/>
              <a:gd name="connsiteX9" fmla="*/ 0 w 7932420"/>
              <a:gd name="connsiteY9" fmla="*/ 7620 h 525780"/>
              <a:gd name="connsiteX10" fmla="*/ 213360 w 7932420"/>
              <a:gd name="connsiteY10" fmla="*/ 0 h 525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932420" h="525780">
                <a:moveTo>
                  <a:pt x="144780" y="15240"/>
                </a:moveTo>
                <a:lnTo>
                  <a:pt x="144780" y="15240"/>
                </a:lnTo>
                <a:lnTo>
                  <a:pt x="236220" y="7620"/>
                </a:lnTo>
                <a:lnTo>
                  <a:pt x="3337560" y="30480"/>
                </a:lnTo>
                <a:lnTo>
                  <a:pt x="3528060" y="152400"/>
                </a:lnTo>
                <a:lnTo>
                  <a:pt x="3832860" y="7620"/>
                </a:lnTo>
                <a:lnTo>
                  <a:pt x="7901940" y="22860"/>
                </a:lnTo>
                <a:lnTo>
                  <a:pt x="7932420" y="525780"/>
                </a:lnTo>
                <a:lnTo>
                  <a:pt x="7620" y="518160"/>
                </a:lnTo>
                <a:lnTo>
                  <a:pt x="0" y="7620"/>
                </a:lnTo>
                <a:lnTo>
                  <a:pt x="213360" y="0"/>
                </a:lnTo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8587740" y="3949065"/>
            <a:ext cx="251460" cy="605790"/>
          </a:xfrm>
          <a:custGeom>
            <a:avLst/>
            <a:gdLst>
              <a:gd name="connsiteX0" fmla="*/ 0 w 251460"/>
              <a:gd name="connsiteY0" fmla="*/ 0 h 807720"/>
              <a:gd name="connsiteX1" fmla="*/ 83820 w 251460"/>
              <a:gd name="connsiteY1" fmla="*/ 807720 h 807720"/>
              <a:gd name="connsiteX2" fmla="*/ 251460 w 251460"/>
              <a:gd name="connsiteY2" fmla="*/ 807720 h 807720"/>
              <a:gd name="connsiteX3" fmla="*/ 205740 w 251460"/>
              <a:gd name="connsiteY3" fmla="*/ 15240 h 807720"/>
              <a:gd name="connsiteX4" fmla="*/ 0 w 251460"/>
              <a:gd name="connsiteY4" fmla="*/ 0 h 807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460" h="807720">
                <a:moveTo>
                  <a:pt x="0" y="0"/>
                </a:moveTo>
                <a:lnTo>
                  <a:pt x="83820" y="807720"/>
                </a:lnTo>
                <a:lnTo>
                  <a:pt x="251460" y="807720"/>
                </a:lnTo>
                <a:lnTo>
                  <a:pt x="205740" y="152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987040" y="697230"/>
            <a:ext cx="3154680" cy="611505"/>
          </a:xfrm>
          <a:custGeom>
            <a:avLst/>
            <a:gdLst>
              <a:gd name="connsiteX0" fmla="*/ 0 w 3154680"/>
              <a:gd name="connsiteY0" fmla="*/ 22860 h 815340"/>
              <a:gd name="connsiteX1" fmla="*/ 0 w 3154680"/>
              <a:gd name="connsiteY1" fmla="*/ 807720 h 815340"/>
              <a:gd name="connsiteX2" fmla="*/ 3154680 w 3154680"/>
              <a:gd name="connsiteY2" fmla="*/ 815340 h 815340"/>
              <a:gd name="connsiteX3" fmla="*/ 3147060 w 3154680"/>
              <a:gd name="connsiteY3" fmla="*/ 0 h 815340"/>
              <a:gd name="connsiteX4" fmla="*/ 0 w 3154680"/>
              <a:gd name="connsiteY4" fmla="*/ 22860 h 815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54680" h="815340">
                <a:moveTo>
                  <a:pt x="0" y="22860"/>
                </a:moveTo>
                <a:lnTo>
                  <a:pt x="0" y="807720"/>
                </a:lnTo>
                <a:lnTo>
                  <a:pt x="3154680" y="815340"/>
                </a:lnTo>
                <a:lnTo>
                  <a:pt x="3147060" y="0"/>
                </a:lnTo>
                <a:lnTo>
                  <a:pt x="0" y="2286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979420" y="1343025"/>
            <a:ext cx="3185160" cy="611505"/>
          </a:xfrm>
          <a:custGeom>
            <a:avLst/>
            <a:gdLst>
              <a:gd name="connsiteX0" fmla="*/ 0 w 3185160"/>
              <a:gd name="connsiteY0" fmla="*/ 0 h 815340"/>
              <a:gd name="connsiteX1" fmla="*/ 0 w 3185160"/>
              <a:gd name="connsiteY1" fmla="*/ 815340 h 815340"/>
              <a:gd name="connsiteX2" fmla="*/ 3185160 w 3185160"/>
              <a:gd name="connsiteY2" fmla="*/ 807720 h 815340"/>
              <a:gd name="connsiteX3" fmla="*/ 3162300 w 3185160"/>
              <a:gd name="connsiteY3" fmla="*/ 30480 h 815340"/>
              <a:gd name="connsiteX4" fmla="*/ 0 w 3185160"/>
              <a:gd name="connsiteY4" fmla="*/ 0 h 815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5160" h="815340">
                <a:moveTo>
                  <a:pt x="0" y="0"/>
                </a:moveTo>
                <a:lnTo>
                  <a:pt x="0" y="815340"/>
                </a:lnTo>
                <a:lnTo>
                  <a:pt x="3185160" y="807720"/>
                </a:lnTo>
                <a:lnTo>
                  <a:pt x="3162300" y="304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956560" y="1983105"/>
            <a:ext cx="3192780" cy="611505"/>
          </a:xfrm>
          <a:custGeom>
            <a:avLst/>
            <a:gdLst>
              <a:gd name="connsiteX0" fmla="*/ 7620 w 3192780"/>
              <a:gd name="connsiteY0" fmla="*/ 0 h 815340"/>
              <a:gd name="connsiteX1" fmla="*/ 0 w 3192780"/>
              <a:gd name="connsiteY1" fmla="*/ 815340 h 815340"/>
              <a:gd name="connsiteX2" fmla="*/ 3192780 w 3192780"/>
              <a:gd name="connsiteY2" fmla="*/ 807720 h 815340"/>
              <a:gd name="connsiteX3" fmla="*/ 3177540 w 3192780"/>
              <a:gd name="connsiteY3" fmla="*/ 15240 h 815340"/>
              <a:gd name="connsiteX4" fmla="*/ 7620 w 3192780"/>
              <a:gd name="connsiteY4" fmla="*/ 0 h 815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2780" h="815340">
                <a:moveTo>
                  <a:pt x="7620" y="0"/>
                </a:moveTo>
                <a:lnTo>
                  <a:pt x="0" y="815340"/>
                </a:lnTo>
                <a:lnTo>
                  <a:pt x="3192780" y="807720"/>
                </a:lnTo>
                <a:lnTo>
                  <a:pt x="3177540" y="15240"/>
                </a:lnTo>
                <a:lnTo>
                  <a:pt x="762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918460" y="2628900"/>
            <a:ext cx="3238500" cy="600075"/>
          </a:xfrm>
          <a:custGeom>
            <a:avLst/>
            <a:gdLst>
              <a:gd name="connsiteX0" fmla="*/ 60960 w 3238500"/>
              <a:gd name="connsiteY0" fmla="*/ 0 h 800100"/>
              <a:gd name="connsiteX1" fmla="*/ 76200 w 3238500"/>
              <a:gd name="connsiteY1" fmla="*/ 800100 h 800100"/>
              <a:gd name="connsiteX2" fmla="*/ 3238500 w 3238500"/>
              <a:gd name="connsiteY2" fmla="*/ 800100 h 800100"/>
              <a:gd name="connsiteX3" fmla="*/ 3223260 w 3238500"/>
              <a:gd name="connsiteY3" fmla="*/ 0 h 800100"/>
              <a:gd name="connsiteX4" fmla="*/ 0 w 3238500"/>
              <a:gd name="connsiteY4" fmla="*/ 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38500" h="800100">
                <a:moveTo>
                  <a:pt x="60960" y="0"/>
                </a:moveTo>
                <a:lnTo>
                  <a:pt x="76200" y="800100"/>
                </a:lnTo>
                <a:lnTo>
                  <a:pt x="3238500" y="800100"/>
                </a:lnTo>
                <a:lnTo>
                  <a:pt x="3223260" y="0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971800" y="3257550"/>
            <a:ext cx="3162300" cy="874395"/>
          </a:xfrm>
          <a:custGeom>
            <a:avLst/>
            <a:gdLst>
              <a:gd name="connsiteX0" fmla="*/ 0 w 3162300"/>
              <a:gd name="connsiteY0" fmla="*/ 0 h 1165860"/>
              <a:gd name="connsiteX1" fmla="*/ 0 w 3162300"/>
              <a:gd name="connsiteY1" fmla="*/ 845820 h 1165860"/>
              <a:gd name="connsiteX2" fmla="*/ 1036320 w 3162300"/>
              <a:gd name="connsiteY2" fmla="*/ 861060 h 1165860"/>
              <a:gd name="connsiteX3" fmla="*/ 1036320 w 3162300"/>
              <a:gd name="connsiteY3" fmla="*/ 1165860 h 1165860"/>
              <a:gd name="connsiteX4" fmla="*/ 1287780 w 3162300"/>
              <a:gd name="connsiteY4" fmla="*/ 861060 h 1165860"/>
              <a:gd name="connsiteX5" fmla="*/ 3162300 w 3162300"/>
              <a:gd name="connsiteY5" fmla="*/ 853440 h 1165860"/>
              <a:gd name="connsiteX6" fmla="*/ 3154680 w 3162300"/>
              <a:gd name="connsiteY6" fmla="*/ 22860 h 1165860"/>
              <a:gd name="connsiteX7" fmla="*/ 0 w 3162300"/>
              <a:gd name="connsiteY7" fmla="*/ 0 h 1165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2300" h="1165860">
                <a:moveTo>
                  <a:pt x="0" y="0"/>
                </a:moveTo>
                <a:lnTo>
                  <a:pt x="0" y="845820"/>
                </a:lnTo>
                <a:lnTo>
                  <a:pt x="1036320" y="861060"/>
                </a:lnTo>
                <a:lnTo>
                  <a:pt x="1036320" y="1165860"/>
                </a:lnTo>
                <a:lnTo>
                  <a:pt x="1287780" y="861060"/>
                </a:lnTo>
                <a:lnTo>
                  <a:pt x="3162300" y="853440"/>
                </a:lnTo>
                <a:lnTo>
                  <a:pt x="3154680" y="2286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477000" y="668655"/>
            <a:ext cx="1546860" cy="1028700"/>
          </a:xfrm>
          <a:custGeom>
            <a:avLst/>
            <a:gdLst>
              <a:gd name="connsiteX0" fmla="*/ 0 w 1546860"/>
              <a:gd name="connsiteY0" fmla="*/ 472440 h 1371600"/>
              <a:gd name="connsiteX1" fmla="*/ 38100 w 1546860"/>
              <a:gd name="connsiteY1" fmla="*/ 1097280 h 1371600"/>
              <a:gd name="connsiteX2" fmla="*/ 236220 w 1546860"/>
              <a:gd name="connsiteY2" fmla="*/ 1104900 h 1371600"/>
              <a:gd name="connsiteX3" fmla="*/ 274320 w 1546860"/>
              <a:gd name="connsiteY3" fmla="*/ 1371600 h 1371600"/>
              <a:gd name="connsiteX4" fmla="*/ 457200 w 1546860"/>
              <a:gd name="connsiteY4" fmla="*/ 1135380 h 1371600"/>
              <a:gd name="connsiteX5" fmla="*/ 845820 w 1546860"/>
              <a:gd name="connsiteY5" fmla="*/ 1097280 h 1371600"/>
              <a:gd name="connsiteX6" fmla="*/ 853440 w 1546860"/>
              <a:gd name="connsiteY6" fmla="*/ 899160 h 1371600"/>
              <a:gd name="connsiteX7" fmla="*/ 1021080 w 1546860"/>
              <a:gd name="connsiteY7" fmla="*/ 906780 h 1371600"/>
              <a:gd name="connsiteX8" fmla="*/ 1234440 w 1546860"/>
              <a:gd name="connsiteY8" fmla="*/ 1203960 h 1371600"/>
              <a:gd name="connsiteX9" fmla="*/ 1287780 w 1546860"/>
              <a:gd name="connsiteY9" fmla="*/ 883920 h 1371600"/>
              <a:gd name="connsiteX10" fmla="*/ 1546860 w 1546860"/>
              <a:gd name="connsiteY10" fmla="*/ 876300 h 1371600"/>
              <a:gd name="connsiteX11" fmla="*/ 1531620 w 1546860"/>
              <a:gd name="connsiteY11" fmla="*/ 15240 h 1371600"/>
              <a:gd name="connsiteX12" fmla="*/ 426720 w 1546860"/>
              <a:gd name="connsiteY12" fmla="*/ 0 h 1371600"/>
              <a:gd name="connsiteX13" fmla="*/ 419100 w 1546860"/>
              <a:gd name="connsiteY13" fmla="*/ 441960 h 1371600"/>
              <a:gd name="connsiteX14" fmla="*/ 0 w 1546860"/>
              <a:gd name="connsiteY14" fmla="*/ 47244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46860" h="1371600">
                <a:moveTo>
                  <a:pt x="0" y="472440"/>
                </a:moveTo>
                <a:lnTo>
                  <a:pt x="38100" y="1097280"/>
                </a:lnTo>
                <a:lnTo>
                  <a:pt x="236220" y="1104900"/>
                </a:lnTo>
                <a:lnTo>
                  <a:pt x="274320" y="1371600"/>
                </a:lnTo>
                <a:lnTo>
                  <a:pt x="457200" y="1135380"/>
                </a:lnTo>
                <a:lnTo>
                  <a:pt x="845820" y="1097280"/>
                </a:lnTo>
                <a:lnTo>
                  <a:pt x="853440" y="899160"/>
                </a:lnTo>
                <a:lnTo>
                  <a:pt x="1021080" y="906780"/>
                </a:lnTo>
                <a:lnTo>
                  <a:pt x="1234440" y="1203960"/>
                </a:lnTo>
                <a:lnTo>
                  <a:pt x="1287780" y="883920"/>
                </a:lnTo>
                <a:lnTo>
                  <a:pt x="1546860" y="876300"/>
                </a:lnTo>
                <a:lnTo>
                  <a:pt x="1531620" y="15240"/>
                </a:lnTo>
                <a:lnTo>
                  <a:pt x="426720" y="0"/>
                </a:lnTo>
                <a:lnTo>
                  <a:pt x="419100" y="441960"/>
                </a:lnTo>
                <a:lnTo>
                  <a:pt x="0" y="47244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499860" y="1583055"/>
            <a:ext cx="1905000" cy="565785"/>
          </a:xfrm>
          <a:custGeom>
            <a:avLst/>
            <a:gdLst>
              <a:gd name="connsiteX0" fmla="*/ 0 w 1905000"/>
              <a:gd name="connsiteY0" fmla="*/ 464820 h 754380"/>
              <a:gd name="connsiteX1" fmla="*/ 411480 w 1905000"/>
              <a:gd name="connsiteY1" fmla="*/ 495300 h 754380"/>
              <a:gd name="connsiteX2" fmla="*/ 434340 w 1905000"/>
              <a:gd name="connsiteY2" fmla="*/ 746760 h 754380"/>
              <a:gd name="connsiteX3" fmla="*/ 518160 w 1905000"/>
              <a:gd name="connsiteY3" fmla="*/ 754380 h 754380"/>
              <a:gd name="connsiteX4" fmla="*/ 571500 w 1905000"/>
              <a:gd name="connsiteY4" fmla="*/ 746760 h 754380"/>
              <a:gd name="connsiteX5" fmla="*/ 1562100 w 1905000"/>
              <a:gd name="connsiteY5" fmla="*/ 723900 h 754380"/>
              <a:gd name="connsiteX6" fmla="*/ 1524000 w 1905000"/>
              <a:gd name="connsiteY6" fmla="*/ 487680 h 754380"/>
              <a:gd name="connsiteX7" fmla="*/ 1905000 w 1905000"/>
              <a:gd name="connsiteY7" fmla="*/ 472440 h 754380"/>
              <a:gd name="connsiteX8" fmla="*/ 1866900 w 1905000"/>
              <a:gd name="connsiteY8" fmla="*/ 205740 h 754380"/>
              <a:gd name="connsiteX9" fmla="*/ 1569720 w 1905000"/>
              <a:gd name="connsiteY9" fmla="*/ 228600 h 754380"/>
              <a:gd name="connsiteX10" fmla="*/ 1501140 w 1905000"/>
              <a:gd name="connsiteY10" fmla="*/ 0 h 754380"/>
              <a:gd name="connsiteX11" fmla="*/ 510540 w 1905000"/>
              <a:gd name="connsiteY11" fmla="*/ 15240 h 754380"/>
              <a:gd name="connsiteX12" fmla="*/ 350520 w 1905000"/>
              <a:gd name="connsiteY12" fmla="*/ 152400 h 754380"/>
              <a:gd name="connsiteX13" fmla="*/ 327660 w 1905000"/>
              <a:gd name="connsiteY13" fmla="*/ 251460 h 754380"/>
              <a:gd name="connsiteX14" fmla="*/ 7620 w 1905000"/>
              <a:gd name="connsiteY14" fmla="*/ 236220 h 754380"/>
              <a:gd name="connsiteX15" fmla="*/ 0 w 1905000"/>
              <a:gd name="connsiteY15" fmla="*/ 464820 h 754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905000" h="754380">
                <a:moveTo>
                  <a:pt x="0" y="464820"/>
                </a:moveTo>
                <a:lnTo>
                  <a:pt x="411480" y="495300"/>
                </a:lnTo>
                <a:lnTo>
                  <a:pt x="434340" y="746760"/>
                </a:lnTo>
                <a:cubicBezTo>
                  <a:pt x="462280" y="749300"/>
                  <a:pt x="490105" y="754380"/>
                  <a:pt x="518160" y="754380"/>
                </a:cubicBezTo>
                <a:cubicBezTo>
                  <a:pt x="536121" y="754380"/>
                  <a:pt x="571500" y="746760"/>
                  <a:pt x="571500" y="746760"/>
                </a:cubicBezTo>
                <a:lnTo>
                  <a:pt x="1562100" y="723900"/>
                </a:lnTo>
                <a:lnTo>
                  <a:pt x="1524000" y="487680"/>
                </a:lnTo>
                <a:lnTo>
                  <a:pt x="1905000" y="472440"/>
                </a:lnTo>
                <a:lnTo>
                  <a:pt x="1866900" y="205740"/>
                </a:lnTo>
                <a:lnTo>
                  <a:pt x="1569720" y="228600"/>
                </a:lnTo>
                <a:lnTo>
                  <a:pt x="1501140" y="0"/>
                </a:lnTo>
                <a:lnTo>
                  <a:pt x="510540" y="15240"/>
                </a:lnTo>
                <a:lnTo>
                  <a:pt x="350520" y="152400"/>
                </a:lnTo>
                <a:lnTo>
                  <a:pt x="327660" y="251460"/>
                </a:lnTo>
                <a:lnTo>
                  <a:pt x="7620" y="236220"/>
                </a:lnTo>
                <a:lnTo>
                  <a:pt x="0" y="46482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545580" y="2251710"/>
            <a:ext cx="1729740" cy="200025"/>
          </a:xfrm>
          <a:custGeom>
            <a:avLst/>
            <a:gdLst>
              <a:gd name="connsiteX0" fmla="*/ 0 w 1729740"/>
              <a:gd name="connsiteY0" fmla="*/ 22860 h 266700"/>
              <a:gd name="connsiteX1" fmla="*/ 7620 w 1729740"/>
              <a:gd name="connsiteY1" fmla="*/ 251460 h 266700"/>
              <a:gd name="connsiteX2" fmla="*/ 1729740 w 1729740"/>
              <a:gd name="connsiteY2" fmla="*/ 266700 h 266700"/>
              <a:gd name="connsiteX3" fmla="*/ 1668780 w 1729740"/>
              <a:gd name="connsiteY3" fmla="*/ 0 h 266700"/>
              <a:gd name="connsiteX4" fmla="*/ 0 w 1729740"/>
              <a:gd name="connsiteY4" fmla="*/ 2286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29740" h="266700">
                <a:moveTo>
                  <a:pt x="0" y="22860"/>
                </a:moveTo>
                <a:lnTo>
                  <a:pt x="7620" y="251460"/>
                </a:lnTo>
                <a:lnTo>
                  <a:pt x="1729740" y="266700"/>
                </a:lnTo>
                <a:lnTo>
                  <a:pt x="1668780" y="0"/>
                </a:lnTo>
                <a:lnTo>
                  <a:pt x="0" y="2286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408420" y="2514600"/>
            <a:ext cx="1158240" cy="131445"/>
          </a:xfrm>
          <a:custGeom>
            <a:avLst/>
            <a:gdLst>
              <a:gd name="connsiteX0" fmla="*/ 0 w 1158240"/>
              <a:gd name="connsiteY0" fmla="*/ 0 h 175260"/>
              <a:gd name="connsiteX1" fmla="*/ 15240 w 1158240"/>
              <a:gd name="connsiteY1" fmla="*/ 175260 h 175260"/>
              <a:gd name="connsiteX2" fmla="*/ 1150620 w 1158240"/>
              <a:gd name="connsiteY2" fmla="*/ 175260 h 175260"/>
              <a:gd name="connsiteX3" fmla="*/ 1158240 w 1158240"/>
              <a:gd name="connsiteY3" fmla="*/ 7620 h 175260"/>
              <a:gd name="connsiteX4" fmla="*/ 1059180 w 1158240"/>
              <a:gd name="connsiteY4" fmla="*/ 7620 h 175260"/>
              <a:gd name="connsiteX5" fmla="*/ 0 w 1158240"/>
              <a:gd name="connsiteY5" fmla="*/ 0 h 175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58240" h="175260">
                <a:moveTo>
                  <a:pt x="0" y="0"/>
                </a:moveTo>
                <a:lnTo>
                  <a:pt x="15240" y="175260"/>
                </a:lnTo>
                <a:lnTo>
                  <a:pt x="1150620" y="175260"/>
                </a:lnTo>
                <a:lnTo>
                  <a:pt x="1158240" y="7620"/>
                </a:lnTo>
                <a:lnTo>
                  <a:pt x="1059180" y="76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400800" y="2646045"/>
            <a:ext cx="1714500" cy="131445"/>
          </a:xfrm>
          <a:custGeom>
            <a:avLst/>
            <a:gdLst>
              <a:gd name="connsiteX0" fmla="*/ 15240 w 1714500"/>
              <a:gd name="connsiteY0" fmla="*/ 175260 h 175260"/>
              <a:gd name="connsiteX1" fmla="*/ 1714500 w 1714500"/>
              <a:gd name="connsiteY1" fmla="*/ 175260 h 175260"/>
              <a:gd name="connsiteX2" fmla="*/ 1706880 w 1714500"/>
              <a:gd name="connsiteY2" fmla="*/ 0 h 175260"/>
              <a:gd name="connsiteX3" fmla="*/ 1592580 w 1714500"/>
              <a:gd name="connsiteY3" fmla="*/ 0 h 175260"/>
              <a:gd name="connsiteX4" fmla="*/ 0 w 1714500"/>
              <a:gd name="connsiteY4" fmla="*/ 7620 h 175260"/>
              <a:gd name="connsiteX5" fmla="*/ 15240 w 1714500"/>
              <a:gd name="connsiteY5" fmla="*/ 175260 h 175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14500" h="175260">
                <a:moveTo>
                  <a:pt x="15240" y="175260"/>
                </a:moveTo>
                <a:lnTo>
                  <a:pt x="1714500" y="175260"/>
                </a:lnTo>
                <a:lnTo>
                  <a:pt x="1706880" y="0"/>
                </a:lnTo>
                <a:lnTo>
                  <a:pt x="1592580" y="0"/>
                </a:lnTo>
                <a:lnTo>
                  <a:pt x="0" y="7620"/>
                </a:lnTo>
                <a:lnTo>
                  <a:pt x="15240" y="17526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393180" y="2760345"/>
            <a:ext cx="1882140" cy="148590"/>
          </a:xfrm>
          <a:custGeom>
            <a:avLst/>
            <a:gdLst>
              <a:gd name="connsiteX0" fmla="*/ 0 w 1821180"/>
              <a:gd name="connsiteY0" fmla="*/ 198120 h 236220"/>
              <a:gd name="connsiteX1" fmla="*/ 1821180 w 1821180"/>
              <a:gd name="connsiteY1" fmla="*/ 236220 h 236220"/>
              <a:gd name="connsiteX2" fmla="*/ 1798320 w 1821180"/>
              <a:gd name="connsiteY2" fmla="*/ 0 h 236220"/>
              <a:gd name="connsiteX3" fmla="*/ 0 w 1821180"/>
              <a:gd name="connsiteY3" fmla="*/ 15240 h 236220"/>
              <a:gd name="connsiteX4" fmla="*/ 0 w 1821180"/>
              <a:gd name="connsiteY4" fmla="*/ 198120 h 236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1180" h="236220">
                <a:moveTo>
                  <a:pt x="0" y="198120"/>
                </a:moveTo>
                <a:lnTo>
                  <a:pt x="1821180" y="236220"/>
                </a:lnTo>
                <a:lnTo>
                  <a:pt x="1798320" y="0"/>
                </a:lnTo>
                <a:lnTo>
                  <a:pt x="0" y="15240"/>
                </a:lnTo>
                <a:lnTo>
                  <a:pt x="0" y="19812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400800" y="2914551"/>
            <a:ext cx="1981200" cy="268704"/>
          </a:xfrm>
          <a:custGeom>
            <a:avLst/>
            <a:gdLst>
              <a:gd name="connsiteX0" fmla="*/ 0 w 1981200"/>
              <a:gd name="connsiteY0" fmla="*/ 7752 h 358272"/>
              <a:gd name="connsiteX1" fmla="*/ 0 w 1981200"/>
              <a:gd name="connsiteY1" fmla="*/ 7752 h 358272"/>
              <a:gd name="connsiteX2" fmla="*/ 129540 w 1981200"/>
              <a:gd name="connsiteY2" fmla="*/ 132 h 358272"/>
              <a:gd name="connsiteX3" fmla="*/ 1912620 w 1981200"/>
              <a:gd name="connsiteY3" fmla="*/ 30612 h 358272"/>
              <a:gd name="connsiteX4" fmla="*/ 1981200 w 1981200"/>
              <a:gd name="connsiteY4" fmla="*/ 358272 h 358272"/>
              <a:gd name="connsiteX5" fmla="*/ 53340 w 1981200"/>
              <a:gd name="connsiteY5" fmla="*/ 358272 h 358272"/>
              <a:gd name="connsiteX6" fmla="*/ 0 w 1981200"/>
              <a:gd name="connsiteY6" fmla="*/ 7752 h 358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81200" h="358272">
                <a:moveTo>
                  <a:pt x="0" y="7752"/>
                </a:moveTo>
                <a:lnTo>
                  <a:pt x="0" y="7752"/>
                </a:lnTo>
                <a:cubicBezTo>
                  <a:pt x="93892" y="-1637"/>
                  <a:pt x="50673" y="132"/>
                  <a:pt x="129540" y="132"/>
                </a:cubicBezTo>
                <a:lnTo>
                  <a:pt x="1912620" y="30612"/>
                </a:lnTo>
                <a:lnTo>
                  <a:pt x="1981200" y="358272"/>
                </a:lnTo>
                <a:lnTo>
                  <a:pt x="53340" y="358272"/>
                </a:lnTo>
                <a:lnTo>
                  <a:pt x="0" y="775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530340" y="3326130"/>
            <a:ext cx="2057400" cy="594360"/>
          </a:xfrm>
          <a:custGeom>
            <a:avLst/>
            <a:gdLst>
              <a:gd name="connsiteX0" fmla="*/ 53340 w 2057400"/>
              <a:gd name="connsiteY0" fmla="*/ 7620 h 792480"/>
              <a:gd name="connsiteX1" fmla="*/ 0 w 2057400"/>
              <a:gd name="connsiteY1" fmla="*/ 777240 h 792480"/>
              <a:gd name="connsiteX2" fmla="*/ 2004060 w 2057400"/>
              <a:gd name="connsiteY2" fmla="*/ 792480 h 792480"/>
              <a:gd name="connsiteX3" fmla="*/ 2057400 w 2057400"/>
              <a:gd name="connsiteY3" fmla="*/ 0 h 792480"/>
              <a:gd name="connsiteX4" fmla="*/ 53340 w 2057400"/>
              <a:gd name="connsiteY4" fmla="*/ 7620 h 79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57400" h="792480">
                <a:moveTo>
                  <a:pt x="53340" y="7620"/>
                </a:moveTo>
                <a:lnTo>
                  <a:pt x="0" y="777240"/>
                </a:lnTo>
                <a:lnTo>
                  <a:pt x="2004060" y="792480"/>
                </a:lnTo>
                <a:lnTo>
                  <a:pt x="2057400" y="0"/>
                </a:lnTo>
                <a:lnTo>
                  <a:pt x="53340" y="762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940" y="704731"/>
            <a:ext cx="1066800" cy="96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599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0" presetClass="exit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500"/>
                            </p:stCondLst>
                            <p:childTnLst>
                              <p:par>
                                <p:cTn id="30" presetID="10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500"/>
                            </p:stCondLst>
                            <p:childTnLst>
                              <p:par>
                                <p:cTn id="34" presetID="10" presetClass="exit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8500"/>
                            </p:stCondLst>
                            <p:childTnLst>
                              <p:par>
                                <p:cTn id="38" presetID="10" presetClass="exit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4500"/>
                            </p:stCondLst>
                            <p:childTnLst>
                              <p:par>
                                <p:cTn id="42" presetID="10" presetClass="exit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500"/>
                            </p:stCondLst>
                            <p:childTnLst>
                              <p:par>
                                <p:cTn id="46" presetID="10" presetClass="exit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6500"/>
                            </p:stCondLst>
                            <p:childTnLst>
                              <p:par>
                                <p:cTn id="50" presetID="10" presetClass="exit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1500"/>
                            </p:stCondLst>
                            <p:childTnLst>
                              <p:par>
                                <p:cTn id="54" presetID="10" presetClass="exit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500"/>
                            </p:stCondLst>
                            <p:childTnLst>
                              <p:par>
                                <p:cTn id="58" presetID="10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9000"/>
                            </p:stCondLst>
                            <p:childTnLst>
                              <p:par>
                                <p:cTn id="62" presetID="10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1000"/>
                            </p:stCondLst>
                            <p:childTnLst>
                              <p:par>
                                <p:cTn id="66" presetID="10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3000"/>
                            </p:stCondLst>
                            <p:childTnLst>
                              <p:par>
                                <p:cTn id="70" presetID="10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000"/>
                            </p:stCondLst>
                            <p:childTnLst>
                              <p:par>
                                <p:cTn id="74" presetID="10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7000"/>
                            </p:stCondLst>
                            <p:childTnLst>
                              <p:par>
                                <p:cTn id="78" presetID="10" presetClass="exit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0000"/>
                            </p:stCondLst>
                            <p:childTnLst>
                              <p:par>
                                <p:cTn id="82" presetID="10" presetClass="exit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6000"/>
                            </p:stCondLst>
                            <p:childTnLst>
                              <p:par>
                                <p:cTn id="8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Lin</dc:creator>
  <cp:lastModifiedBy>Ian Lin</cp:lastModifiedBy>
  <cp:revision>15</cp:revision>
  <dcterms:created xsi:type="dcterms:W3CDTF">2006-08-16T00:00:00Z</dcterms:created>
  <dcterms:modified xsi:type="dcterms:W3CDTF">2016-06-22T19:03:47Z</dcterms:modified>
</cp:coreProperties>
</file>