
<file path=[Content_Types].xml><?xml version="1.0" encoding="utf-8"?>
<Types xmlns="http://schemas.openxmlformats.org/package/2006/content-types">
  <Default Extension="bin" ContentType="application/vnd.openxmlformats-officedocument.oleObject"/>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3.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4"/>
    <p:sldMasterId id="2147483744" r:id="rId5"/>
  </p:sldMasterIdLst>
  <p:notesMasterIdLst>
    <p:notesMasterId r:id="rId27"/>
  </p:notesMasterIdLst>
  <p:sldIdLst>
    <p:sldId id="1386" r:id="rId6"/>
    <p:sldId id="285" r:id="rId7"/>
    <p:sldId id="1603" r:id="rId8"/>
    <p:sldId id="1367" r:id="rId9"/>
    <p:sldId id="1640" r:id="rId10"/>
    <p:sldId id="1641" r:id="rId11"/>
    <p:sldId id="315" r:id="rId12"/>
    <p:sldId id="1642" r:id="rId13"/>
    <p:sldId id="1643" r:id="rId14"/>
    <p:sldId id="1605" r:id="rId15"/>
    <p:sldId id="1621" r:id="rId16"/>
    <p:sldId id="1510" r:id="rId17"/>
    <p:sldId id="1575" r:id="rId18"/>
    <p:sldId id="1577" r:id="rId19"/>
    <p:sldId id="1611" r:id="rId20"/>
    <p:sldId id="1638" r:id="rId21"/>
    <p:sldId id="1644" r:id="rId22"/>
    <p:sldId id="1645" r:id="rId23"/>
    <p:sldId id="1646" r:id="rId24"/>
    <p:sldId id="1634" r:id="rId25"/>
    <p:sldId id="1602" r:id="rId26"/>
  </p:sldIdLst>
  <p:sldSz cx="12192000" cy="6858000"/>
  <p:notesSz cx="9296400" cy="70104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mbika Sharma" initials="AS" lastIdx="1" clrIdx="7">
    <p:extLst>
      <p:ext uri="{19B8F6BF-5375-455C-9EA6-DF929625EA0E}">
        <p15:presenceInfo xmlns:p15="http://schemas.microsoft.com/office/powerpoint/2012/main" userId="S::Ambika.Sharma@ismp.ca::57ee3b62-4182-4af9-a3fa-708b64c8c3a4" providerId="AD"/>
      </p:ext>
    </p:extLst>
  </p:cmAuthor>
  <p:cmAuthor id="1" name="Colleen Turpin" initials="CT" lastIdx="32" clrIdx="0"/>
  <p:cmAuthor id="2" name="Leoma Kwong" initials="LK" lastIdx="6" clrIdx="1"/>
  <p:cmAuthor id="3" name="Thanh Vu" initials="TV" lastIdx="13" clrIdx="2">
    <p:extLst>
      <p:ext uri="{19B8F6BF-5375-455C-9EA6-DF929625EA0E}">
        <p15:presenceInfo xmlns:p15="http://schemas.microsoft.com/office/powerpoint/2012/main" userId="Thanh Vu" providerId="None"/>
      </p:ext>
    </p:extLst>
  </p:cmAuthor>
  <p:cmAuthor id="4" name="Laura Lada-Moldovan" initials="LL" lastIdx="16" clrIdx="3">
    <p:extLst>
      <p:ext uri="{19B8F6BF-5375-455C-9EA6-DF929625EA0E}">
        <p15:presenceInfo xmlns:p15="http://schemas.microsoft.com/office/powerpoint/2012/main" userId="Laura Lada-Moldovan" providerId="None"/>
      </p:ext>
    </p:extLst>
  </p:cmAuthor>
  <p:cmAuthor id="5" name="Jeremy Butter" initials="JB" lastIdx="22" clrIdx="6">
    <p:extLst>
      <p:ext uri="{19B8F6BF-5375-455C-9EA6-DF929625EA0E}">
        <p15:presenceInfo xmlns:p15="http://schemas.microsoft.com/office/powerpoint/2012/main" userId="Jeremy Butter" providerId="None"/>
      </p:ext>
    </p:extLst>
  </p:cmAuthor>
  <p:cmAuthor id="6" name="Jacinthe Contant" initials="JC" lastIdx="3" clrIdx="5">
    <p:extLst>
      <p:ext uri="{19B8F6BF-5375-455C-9EA6-DF929625EA0E}">
        <p15:presenceInfo xmlns:p15="http://schemas.microsoft.com/office/powerpoint/2012/main" userId="Jacinthe Contant"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1B416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09046C-4F91-4019-8F6B-6C2CA19F5D86}" v="103" dt="2019-08-14T21:22:17.9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644" autoAdjust="0"/>
    <p:restoredTop sz="70855" autoAdjust="0"/>
  </p:normalViewPr>
  <p:slideViewPr>
    <p:cSldViewPr snapToGrid="0">
      <p:cViewPr varScale="1">
        <p:scale>
          <a:sx n="88" d="100"/>
          <a:sy n="88" d="100"/>
        </p:scale>
        <p:origin x="1068" y="96"/>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notesMaster" Target="notesMasters/notesMaster1.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anet Bradshaw" userId="84b404b1-7fe6-47a7-baf1-f4816a1e7ecb" providerId="ADAL" clId="{1809046C-4F91-4019-8F6B-6C2CA19F5D86}"/>
    <pc:docChg chg="undo custSel addSld delSld modSld">
      <pc:chgData name="Janet Bradshaw" userId="84b404b1-7fe6-47a7-baf1-f4816a1e7ecb" providerId="ADAL" clId="{1809046C-4F91-4019-8F6B-6C2CA19F5D86}" dt="2019-08-14T21:22:51.402" v="278" actId="1076"/>
      <pc:docMkLst>
        <pc:docMk/>
      </pc:docMkLst>
      <pc:sldChg chg="del">
        <pc:chgData name="Janet Bradshaw" userId="84b404b1-7fe6-47a7-baf1-f4816a1e7ecb" providerId="ADAL" clId="{1809046C-4F91-4019-8F6B-6C2CA19F5D86}" dt="2019-08-13T21:27:59.477" v="4" actId="2696"/>
        <pc:sldMkLst>
          <pc:docMk/>
          <pc:sldMk cId="0" sldId="259"/>
        </pc:sldMkLst>
      </pc:sldChg>
      <pc:sldChg chg="modSp">
        <pc:chgData name="Janet Bradshaw" userId="84b404b1-7fe6-47a7-baf1-f4816a1e7ecb" providerId="ADAL" clId="{1809046C-4F91-4019-8F6B-6C2CA19F5D86}" dt="2019-08-14T20:38:05.963" v="23"/>
        <pc:sldMkLst>
          <pc:docMk/>
          <pc:sldMk cId="3919911674" sldId="285"/>
        </pc:sldMkLst>
        <pc:spChg chg="mod">
          <ac:chgData name="Janet Bradshaw" userId="84b404b1-7fe6-47a7-baf1-f4816a1e7ecb" providerId="ADAL" clId="{1809046C-4F91-4019-8F6B-6C2CA19F5D86}" dt="2019-08-14T20:37:44.149" v="22"/>
          <ac:spMkLst>
            <pc:docMk/>
            <pc:sldMk cId="3919911674" sldId="285"/>
            <ac:spMk id="2" creationId="{F09688D3-FC03-4736-9E12-FE0D59ECF1E3}"/>
          </ac:spMkLst>
        </pc:spChg>
        <pc:spChg chg="mod">
          <ac:chgData name="Janet Bradshaw" userId="84b404b1-7fe6-47a7-baf1-f4816a1e7ecb" providerId="ADAL" clId="{1809046C-4F91-4019-8F6B-6C2CA19F5D86}" dt="2019-08-14T20:38:05.963" v="23"/>
          <ac:spMkLst>
            <pc:docMk/>
            <pc:sldMk cId="3919911674" sldId="285"/>
            <ac:spMk id="3" creationId="{26367F15-8D64-417F-B265-2263AC535DAB}"/>
          </ac:spMkLst>
        </pc:spChg>
      </pc:sldChg>
      <pc:sldChg chg="del">
        <pc:chgData name="Janet Bradshaw" userId="84b404b1-7fe6-47a7-baf1-f4816a1e7ecb" providerId="ADAL" clId="{1809046C-4F91-4019-8F6B-6C2CA19F5D86}" dt="2019-08-13T21:43:59.897" v="17" actId="2696"/>
        <pc:sldMkLst>
          <pc:docMk/>
          <pc:sldMk cId="1276626548" sldId="310"/>
        </pc:sldMkLst>
      </pc:sldChg>
      <pc:sldChg chg="addSp delSp modSp">
        <pc:chgData name="Janet Bradshaw" userId="84b404b1-7fe6-47a7-baf1-f4816a1e7ecb" providerId="ADAL" clId="{1809046C-4F91-4019-8F6B-6C2CA19F5D86}" dt="2019-08-14T20:42:59.222" v="40" actId="1076"/>
        <pc:sldMkLst>
          <pc:docMk/>
          <pc:sldMk cId="0" sldId="315"/>
        </pc:sldMkLst>
        <pc:spChg chg="add del">
          <ac:chgData name="Janet Bradshaw" userId="84b404b1-7fe6-47a7-baf1-f4816a1e7ecb" providerId="ADAL" clId="{1809046C-4F91-4019-8F6B-6C2CA19F5D86}" dt="2019-08-14T20:41:44.172" v="30"/>
          <ac:spMkLst>
            <pc:docMk/>
            <pc:sldMk cId="0" sldId="315"/>
            <ac:spMk id="2" creationId="{5C563C7A-5D46-406B-BF4F-89169B73D853}"/>
          </ac:spMkLst>
        </pc:spChg>
        <pc:spChg chg="add del">
          <ac:chgData name="Janet Bradshaw" userId="84b404b1-7fe6-47a7-baf1-f4816a1e7ecb" providerId="ADAL" clId="{1809046C-4F91-4019-8F6B-6C2CA19F5D86}" dt="2019-08-14T20:41:51.509" v="32"/>
          <ac:spMkLst>
            <pc:docMk/>
            <pc:sldMk cId="0" sldId="315"/>
            <ac:spMk id="3" creationId="{A7312887-B2BE-45FD-9D8C-7C8C1E989FB2}"/>
          </ac:spMkLst>
        </pc:spChg>
        <pc:spChg chg="add del">
          <ac:chgData name="Janet Bradshaw" userId="84b404b1-7fe6-47a7-baf1-f4816a1e7ecb" providerId="ADAL" clId="{1809046C-4F91-4019-8F6B-6C2CA19F5D86}" dt="2019-08-14T20:41:57.006" v="34"/>
          <ac:spMkLst>
            <pc:docMk/>
            <pc:sldMk cId="0" sldId="315"/>
            <ac:spMk id="4" creationId="{8CB6E3A0-7A10-413B-8F1C-4F33740F62DA}"/>
          </ac:spMkLst>
        </pc:spChg>
        <pc:spChg chg="add del">
          <ac:chgData name="Janet Bradshaw" userId="84b404b1-7fe6-47a7-baf1-f4816a1e7ecb" providerId="ADAL" clId="{1809046C-4F91-4019-8F6B-6C2CA19F5D86}" dt="2019-08-14T20:42:08.406" v="38"/>
          <ac:spMkLst>
            <pc:docMk/>
            <pc:sldMk cId="0" sldId="315"/>
            <ac:spMk id="5" creationId="{CBBF9452-FCF7-4CAA-AC64-9107C567BCA4}"/>
          </ac:spMkLst>
        </pc:spChg>
        <pc:spChg chg="add del">
          <ac:chgData name="Janet Bradshaw" userId="84b404b1-7fe6-47a7-baf1-f4816a1e7ecb" providerId="ADAL" clId="{1809046C-4F91-4019-8F6B-6C2CA19F5D86}" dt="2019-08-14T20:42:07.974" v="37"/>
          <ac:spMkLst>
            <pc:docMk/>
            <pc:sldMk cId="0" sldId="315"/>
            <ac:spMk id="7" creationId="{A927DF87-5675-4203-A053-368C2124BC2A}"/>
          </ac:spMkLst>
        </pc:spChg>
        <pc:spChg chg="mod">
          <ac:chgData name="Janet Bradshaw" userId="84b404b1-7fe6-47a7-baf1-f4816a1e7ecb" providerId="ADAL" clId="{1809046C-4F91-4019-8F6B-6C2CA19F5D86}" dt="2019-08-14T20:42:59.222" v="40" actId="1076"/>
          <ac:spMkLst>
            <pc:docMk/>
            <pc:sldMk cId="0" sldId="315"/>
            <ac:spMk id="40963" creationId="{4572A86A-DF80-4F60-9380-33E2E2F594BA}"/>
          </ac:spMkLst>
        </pc:spChg>
        <pc:spChg chg="mod">
          <ac:chgData name="Janet Bradshaw" userId="84b404b1-7fe6-47a7-baf1-f4816a1e7ecb" providerId="ADAL" clId="{1809046C-4F91-4019-8F6B-6C2CA19F5D86}" dt="2019-08-14T20:42:52.075" v="39"/>
          <ac:spMkLst>
            <pc:docMk/>
            <pc:sldMk cId="0" sldId="315"/>
            <ac:spMk id="67586" creationId="{6A0B2A40-ACA8-4837-A646-92D990E08899}"/>
          </ac:spMkLst>
        </pc:spChg>
      </pc:sldChg>
      <pc:sldChg chg="del">
        <pc:chgData name="Janet Bradshaw" userId="84b404b1-7fe6-47a7-baf1-f4816a1e7ecb" providerId="ADAL" clId="{1809046C-4F91-4019-8F6B-6C2CA19F5D86}" dt="2019-08-13T21:31:43.241" v="8" actId="2696"/>
        <pc:sldMkLst>
          <pc:docMk/>
          <pc:sldMk cId="0" sldId="326"/>
        </pc:sldMkLst>
      </pc:sldChg>
      <pc:sldChg chg="del">
        <pc:chgData name="Janet Bradshaw" userId="84b404b1-7fe6-47a7-baf1-f4816a1e7ecb" providerId="ADAL" clId="{1809046C-4F91-4019-8F6B-6C2CA19F5D86}" dt="2019-08-13T21:28:17.131" v="6" actId="2696"/>
        <pc:sldMkLst>
          <pc:docMk/>
          <pc:sldMk cId="408259531" sldId="1339"/>
        </pc:sldMkLst>
      </pc:sldChg>
      <pc:sldChg chg="modSp">
        <pc:chgData name="Janet Bradshaw" userId="84b404b1-7fe6-47a7-baf1-f4816a1e7ecb" providerId="ADAL" clId="{1809046C-4F91-4019-8F6B-6C2CA19F5D86}" dt="2019-08-14T20:37:16.416" v="21"/>
        <pc:sldMkLst>
          <pc:docMk/>
          <pc:sldMk cId="0" sldId="1386"/>
        </pc:sldMkLst>
        <pc:spChg chg="mod">
          <ac:chgData name="Janet Bradshaw" userId="84b404b1-7fe6-47a7-baf1-f4816a1e7ecb" providerId="ADAL" clId="{1809046C-4F91-4019-8F6B-6C2CA19F5D86}" dt="2019-08-14T20:37:16.416" v="21"/>
          <ac:spMkLst>
            <pc:docMk/>
            <pc:sldMk cId="0" sldId="1386"/>
            <ac:spMk id="3" creationId="{AB2938F7-7AC0-45C2-B426-7A53FA306849}"/>
          </ac:spMkLst>
        </pc:spChg>
      </pc:sldChg>
      <pc:sldChg chg="addSp delSp modSp">
        <pc:chgData name="Janet Bradshaw" userId="84b404b1-7fe6-47a7-baf1-f4816a1e7ecb" providerId="ADAL" clId="{1809046C-4F91-4019-8F6B-6C2CA19F5D86}" dt="2019-08-14T20:47:20.505" v="58" actId="1076"/>
        <pc:sldMkLst>
          <pc:docMk/>
          <pc:sldMk cId="4226354809" sldId="1510"/>
        </pc:sldMkLst>
        <pc:spChg chg="mod">
          <ac:chgData name="Janet Bradshaw" userId="84b404b1-7fe6-47a7-baf1-f4816a1e7ecb" providerId="ADAL" clId="{1809046C-4F91-4019-8F6B-6C2CA19F5D86}" dt="2019-08-14T20:44:30.123" v="45"/>
          <ac:spMkLst>
            <pc:docMk/>
            <pc:sldMk cId="4226354809" sldId="1510"/>
            <ac:spMk id="2" creationId="{73D17CE5-37F7-4656-BB34-8F9E2CAC5555}"/>
          </ac:spMkLst>
        </pc:spChg>
        <pc:spChg chg="add mod">
          <ac:chgData name="Janet Bradshaw" userId="84b404b1-7fe6-47a7-baf1-f4816a1e7ecb" providerId="ADAL" clId="{1809046C-4F91-4019-8F6B-6C2CA19F5D86}" dt="2019-08-14T20:47:10.435" v="57" actId="478"/>
          <ac:spMkLst>
            <pc:docMk/>
            <pc:sldMk cId="4226354809" sldId="1510"/>
            <ac:spMk id="7" creationId="{CF9F7FC0-22CA-4A1A-8A25-D4CBC3119616}"/>
          </ac:spMkLst>
        </pc:spChg>
        <pc:spChg chg="mod">
          <ac:chgData name="Janet Bradshaw" userId="84b404b1-7fe6-47a7-baf1-f4816a1e7ecb" providerId="ADAL" clId="{1809046C-4F91-4019-8F6B-6C2CA19F5D86}" dt="2019-08-14T20:45:25.164" v="51" actId="12"/>
          <ac:spMkLst>
            <pc:docMk/>
            <pc:sldMk cId="4226354809" sldId="1510"/>
            <ac:spMk id="8" creationId="{62511CDD-7682-4FF5-BDEE-59A9FD185782}"/>
          </ac:spMkLst>
        </pc:spChg>
        <pc:picChg chg="add mod">
          <ac:chgData name="Janet Bradshaw" userId="84b404b1-7fe6-47a7-baf1-f4816a1e7ecb" providerId="ADAL" clId="{1809046C-4F91-4019-8F6B-6C2CA19F5D86}" dt="2019-08-14T20:47:20.505" v="58" actId="1076"/>
          <ac:picMkLst>
            <pc:docMk/>
            <pc:sldMk cId="4226354809" sldId="1510"/>
            <ac:picMk id="3" creationId="{6F72834D-F65C-4567-A0E2-C5742ED11890}"/>
          </ac:picMkLst>
        </pc:picChg>
        <pc:picChg chg="del">
          <ac:chgData name="Janet Bradshaw" userId="84b404b1-7fe6-47a7-baf1-f4816a1e7ecb" providerId="ADAL" clId="{1809046C-4F91-4019-8F6B-6C2CA19F5D86}" dt="2019-08-14T20:47:10.435" v="57" actId="478"/>
          <ac:picMkLst>
            <pc:docMk/>
            <pc:sldMk cId="4226354809" sldId="1510"/>
            <ac:picMk id="5" creationId="{4CE3DD4F-5A3C-49C9-9171-A1F648CE4D4B}"/>
          </ac:picMkLst>
        </pc:picChg>
      </pc:sldChg>
      <pc:sldChg chg="del">
        <pc:chgData name="Janet Bradshaw" userId="84b404b1-7fe6-47a7-baf1-f4816a1e7ecb" providerId="ADAL" clId="{1809046C-4F91-4019-8F6B-6C2CA19F5D86}" dt="2019-08-13T21:41:02.551" v="12" actId="2696"/>
        <pc:sldMkLst>
          <pc:docMk/>
          <pc:sldMk cId="2839721593" sldId="1528"/>
        </pc:sldMkLst>
      </pc:sldChg>
      <pc:sldChg chg="del">
        <pc:chgData name="Janet Bradshaw" userId="84b404b1-7fe6-47a7-baf1-f4816a1e7ecb" providerId="ADAL" clId="{1809046C-4F91-4019-8F6B-6C2CA19F5D86}" dt="2019-08-13T21:43:12.631" v="15" actId="2696"/>
        <pc:sldMkLst>
          <pc:docMk/>
          <pc:sldMk cId="213613071" sldId="1531"/>
        </pc:sldMkLst>
      </pc:sldChg>
      <pc:sldChg chg="addSp delSp modSp">
        <pc:chgData name="Janet Bradshaw" userId="84b404b1-7fe6-47a7-baf1-f4816a1e7ecb" providerId="ADAL" clId="{1809046C-4F91-4019-8F6B-6C2CA19F5D86}" dt="2019-08-14T20:51:40.853" v="193" actId="20577"/>
        <pc:sldMkLst>
          <pc:docMk/>
          <pc:sldMk cId="3276088305" sldId="1575"/>
        </pc:sldMkLst>
        <pc:spChg chg="mod">
          <ac:chgData name="Janet Bradshaw" userId="84b404b1-7fe6-47a7-baf1-f4816a1e7ecb" providerId="ADAL" clId="{1809046C-4F91-4019-8F6B-6C2CA19F5D86}" dt="2019-08-14T20:48:40.855" v="63"/>
          <ac:spMkLst>
            <pc:docMk/>
            <pc:sldMk cId="3276088305" sldId="1575"/>
            <ac:spMk id="2" creationId="{F82F2322-EA4F-4BC4-B56D-A70217933863}"/>
          </ac:spMkLst>
        </pc:spChg>
        <pc:spChg chg="mod">
          <ac:chgData name="Janet Bradshaw" userId="84b404b1-7fe6-47a7-baf1-f4816a1e7ecb" providerId="ADAL" clId="{1809046C-4F91-4019-8F6B-6C2CA19F5D86}" dt="2019-08-14T20:49:02.751" v="65"/>
          <ac:spMkLst>
            <pc:docMk/>
            <pc:sldMk cId="3276088305" sldId="1575"/>
            <ac:spMk id="3" creationId="{A565836A-B2CC-4995-A053-419971D82CAF}"/>
          </ac:spMkLst>
        </pc:spChg>
        <pc:spChg chg="mod">
          <ac:chgData name="Janet Bradshaw" userId="84b404b1-7fe6-47a7-baf1-f4816a1e7ecb" providerId="ADAL" clId="{1809046C-4F91-4019-8F6B-6C2CA19F5D86}" dt="2019-08-14T20:51:40.853" v="193" actId="20577"/>
          <ac:spMkLst>
            <pc:docMk/>
            <pc:sldMk cId="3276088305" sldId="1575"/>
            <ac:spMk id="7" creationId="{BB50BE55-71CB-4509-BC4D-F88039014BFF}"/>
          </ac:spMkLst>
        </pc:spChg>
        <pc:picChg chg="del mod">
          <ac:chgData name="Janet Bradshaw" userId="84b404b1-7fe6-47a7-baf1-f4816a1e7ecb" providerId="ADAL" clId="{1809046C-4F91-4019-8F6B-6C2CA19F5D86}" dt="2019-08-14T20:50:40.101" v="70" actId="478"/>
          <ac:picMkLst>
            <pc:docMk/>
            <pc:sldMk cId="3276088305" sldId="1575"/>
            <ac:picMk id="4" creationId="{CCBB0694-D27C-45B7-A984-90278E98533C}"/>
          </ac:picMkLst>
        </pc:picChg>
        <pc:picChg chg="add mod">
          <ac:chgData name="Janet Bradshaw" userId="84b404b1-7fe6-47a7-baf1-f4816a1e7ecb" providerId="ADAL" clId="{1809046C-4F91-4019-8F6B-6C2CA19F5D86}" dt="2019-08-14T20:50:44.680" v="71" actId="1076"/>
          <ac:picMkLst>
            <pc:docMk/>
            <pc:sldMk cId="3276088305" sldId="1575"/>
            <ac:picMk id="5" creationId="{8FADA91F-BDED-4225-8D7C-646ECDC4D0BF}"/>
          </ac:picMkLst>
        </pc:picChg>
      </pc:sldChg>
      <pc:sldChg chg="modSp">
        <pc:chgData name="Janet Bradshaw" userId="84b404b1-7fe6-47a7-baf1-f4816a1e7ecb" providerId="ADAL" clId="{1809046C-4F91-4019-8F6B-6C2CA19F5D86}" dt="2019-08-14T20:54:21.594" v="209" actId="20577"/>
        <pc:sldMkLst>
          <pc:docMk/>
          <pc:sldMk cId="1349305678" sldId="1577"/>
        </pc:sldMkLst>
        <pc:spChg chg="mod">
          <ac:chgData name="Janet Bradshaw" userId="84b404b1-7fe6-47a7-baf1-f4816a1e7ecb" providerId="ADAL" clId="{1809046C-4F91-4019-8F6B-6C2CA19F5D86}" dt="2019-08-14T20:52:59.794" v="204" actId="20577"/>
          <ac:spMkLst>
            <pc:docMk/>
            <pc:sldMk cId="1349305678" sldId="1577"/>
            <ac:spMk id="2" creationId="{14B31C92-FDB4-41CD-8E2E-D8B4D1F2F753}"/>
          </ac:spMkLst>
        </pc:spChg>
        <pc:spChg chg="mod">
          <ac:chgData name="Janet Bradshaw" userId="84b404b1-7fe6-47a7-baf1-f4816a1e7ecb" providerId="ADAL" clId="{1809046C-4F91-4019-8F6B-6C2CA19F5D86}" dt="2019-08-14T20:54:21.594" v="209" actId="20577"/>
          <ac:spMkLst>
            <pc:docMk/>
            <pc:sldMk cId="1349305678" sldId="1577"/>
            <ac:spMk id="5" creationId="{9C875F46-0154-4B5F-A575-1D618CF48D8B}"/>
          </ac:spMkLst>
        </pc:spChg>
      </pc:sldChg>
      <pc:sldChg chg="addSp delSp modSp">
        <pc:chgData name="Janet Bradshaw" userId="84b404b1-7fe6-47a7-baf1-f4816a1e7ecb" providerId="ADAL" clId="{1809046C-4F91-4019-8F6B-6C2CA19F5D86}" dt="2019-08-14T20:57:30.351" v="228" actId="20577"/>
        <pc:sldMkLst>
          <pc:docMk/>
          <pc:sldMk cId="3306460403" sldId="1602"/>
        </pc:sldMkLst>
        <pc:spChg chg="mod">
          <ac:chgData name="Janet Bradshaw" userId="84b404b1-7fe6-47a7-baf1-f4816a1e7ecb" providerId="ADAL" clId="{1809046C-4F91-4019-8F6B-6C2CA19F5D86}" dt="2019-08-14T20:56:47.206" v="218"/>
          <ac:spMkLst>
            <pc:docMk/>
            <pc:sldMk cId="3306460403" sldId="1602"/>
            <ac:spMk id="2" creationId="{00000000-0000-0000-0000-000000000000}"/>
          </ac:spMkLst>
        </pc:spChg>
        <pc:spChg chg="mod">
          <ac:chgData name="Janet Bradshaw" userId="84b404b1-7fe6-47a7-baf1-f4816a1e7ecb" providerId="ADAL" clId="{1809046C-4F91-4019-8F6B-6C2CA19F5D86}" dt="2019-08-14T20:57:30.351" v="228" actId="20577"/>
          <ac:spMkLst>
            <pc:docMk/>
            <pc:sldMk cId="3306460403" sldId="1602"/>
            <ac:spMk id="3" creationId="{00000000-0000-0000-0000-000000000000}"/>
          </ac:spMkLst>
        </pc:spChg>
        <pc:picChg chg="add del">
          <ac:chgData name="Janet Bradshaw" userId="84b404b1-7fe6-47a7-baf1-f4816a1e7ecb" providerId="ADAL" clId="{1809046C-4F91-4019-8F6B-6C2CA19F5D86}" dt="2019-08-14T20:56:29.562" v="217" actId="478"/>
          <ac:picMkLst>
            <pc:docMk/>
            <pc:sldMk cId="3306460403" sldId="1602"/>
            <ac:picMk id="8" creationId="{09C6FB25-8703-49B0-AB93-233C45E80D3A}"/>
          </ac:picMkLst>
        </pc:picChg>
      </pc:sldChg>
      <pc:sldChg chg="modSp">
        <pc:chgData name="Janet Bradshaw" userId="84b404b1-7fe6-47a7-baf1-f4816a1e7ecb" providerId="ADAL" clId="{1809046C-4F91-4019-8F6B-6C2CA19F5D86}" dt="2019-08-14T20:39:28.388" v="26" actId="5793"/>
        <pc:sldMkLst>
          <pc:docMk/>
          <pc:sldMk cId="3312576070" sldId="1603"/>
        </pc:sldMkLst>
        <pc:spChg chg="mod">
          <ac:chgData name="Janet Bradshaw" userId="84b404b1-7fe6-47a7-baf1-f4816a1e7ecb" providerId="ADAL" clId="{1809046C-4F91-4019-8F6B-6C2CA19F5D86}" dt="2019-08-14T20:39:28.388" v="26" actId="5793"/>
          <ac:spMkLst>
            <pc:docMk/>
            <pc:sldMk cId="3312576070" sldId="1603"/>
            <ac:spMk id="9" creationId="{511C1BE2-96B7-449A-BCA1-8CF123A4B5CD}"/>
          </ac:spMkLst>
        </pc:spChg>
      </pc:sldChg>
      <pc:sldChg chg="modSp">
        <pc:chgData name="Janet Bradshaw" userId="84b404b1-7fe6-47a7-baf1-f4816a1e7ecb" providerId="ADAL" clId="{1809046C-4F91-4019-8F6B-6C2CA19F5D86}" dt="2019-08-14T20:43:55.401" v="44" actId="14100"/>
        <pc:sldMkLst>
          <pc:docMk/>
          <pc:sldMk cId="70581197" sldId="1605"/>
        </pc:sldMkLst>
        <pc:spChg chg="mod">
          <ac:chgData name="Janet Bradshaw" userId="84b404b1-7fe6-47a7-baf1-f4816a1e7ecb" providerId="ADAL" clId="{1809046C-4F91-4019-8F6B-6C2CA19F5D86}" dt="2019-08-14T20:43:29.277" v="41"/>
          <ac:spMkLst>
            <pc:docMk/>
            <pc:sldMk cId="70581197" sldId="1605"/>
            <ac:spMk id="4" creationId="{0C3E2E47-2979-485C-9A14-42EE2373C910}"/>
          </ac:spMkLst>
        </pc:spChg>
        <pc:spChg chg="mod">
          <ac:chgData name="Janet Bradshaw" userId="84b404b1-7fe6-47a7-baf1-f4816a1e7ecb" providerId="ADAL" clId="{1809046C-4F91-4019-8F6B-6C2CA19F5D86}" dt="2019-08-14T20:43:55.401" v="44" actId="14100"/>
          <ac:spMkLst>
            <pc:docMk/>
            <pc:sldMk cId="70581197" sldId="1605"/>
            <ac:spMk id="5" creationId="{AA48FBB6-00CD-4CED-817E-66D8B8F61F7A}"/>
          </ac:spMkLst>
        </pc:spChg>
      </pc:sldChg>
      <pc:sldChg chg="addSp delSp modSp">
        <pc:chgData name="Janet Bradshaw" userId="84b404b1-7fe6-47a7-baf1-f4816a1e7ecb" providerId="ADAL" clId="{1809046C-4F91-4019-8F6B-6C2CA19F5D86}" dt="2019-08-14T21:22:51.402" v="278" actId="1076"/>
        <pc:sldMkLst>
          <pc:docMk/>
          <pc:sldMk cId="4095683194" sldId="1634"/>
        </pc:sldMkLst>
        <pc:spChg chg="mod">
          <ac:chgData name="Janet Bradshaw" userId="84b404b1-7fe6-47a7-baf1-f4816a1e7ecb" providerId="ADAL" clId="{1809046C-4F91-4019-8F6B-6C2CA19F5D86}" dt="2019-08-14T20:55:17.873" v="212"/>
          <ac:spMkLst>
            <pc:docMk/>
            <pc:sldMk cId="4095683194" sldId="1634"/>
            <ac:spMk id="2" creationId="{4A5FA1FF-3EBC-4CB1-AE5C-68AF13BFBF95}"/>
          </ac:spMkLst>
        </pc:spChg>
        <pc:spChg chg="mod">
          <ac:chgData name="Janet Bradshaw" userId="84b404b1-7fe6-47a7-baf1-f4816a1e7ecb" providerId="ADAL" clId="{1809046C-4F91-4019-8F6B-6C2CA19F5D86}" dt="2019-08-14T20:55:42.579" v="216" actId="403"/>
          <ac:spMkLst>
            <pc:docMk/>
            <pc:sldMk cId="4095683194" sldId="1634"/>
            <ac:spMk id="6" creationId="{8BE2D1CC-A215-46D5-82EF-1B70CAEAC856}"/>
          </ac:spMkLst>
        </pc:spChg>
        <pc:spChg chg="add mod">
          <ac:chgData name="Janet Bradshaw" userId="84b404b1-7fe6-47a7-baf1-f4816a1e7ecb" providerId="ADAL" clId="{1809046C-4F91-4019-8F6B-6C2CA19F5D86}" dt="2019-08-14T21:22:41.836" v="277" actId="478"/>
          <ac:spMkLst>
            <pc:docMk/>
            <pc:sldMk cId="4095683194" sldId="1634"/>
            <ac:spMk id="10" creationId="{D0DAF194-E2EA-4B2E-B1BF-39BD8AFFBB0A}"/>
          </ac:spMkLst>
        </pc:spChg>
        <pc:picChg chg="add mod">
          <ac:chgData name="Janet Bradshaw" userId="84b404b1-7fe6-47a7-baf1-f4816a1e7ecb" providerId="ADAL" clId="{1809046C-4F91-4019-8F6B-6C2CA19F5D86}" dt="2019-08-14T21:22:51.402" v="278" actId="1076"/>
          <ac:picMkLst>
            <pc:docMk/>
            <pc:sldMk cId="4095683194" sldId="1634"/>
            <ac:picMk id="4" creationId="{CF89E1CA-B821-440D-BBC2-5A05199D803F}"/>
          </ac:picMkLst>
        </pc:picChg>
        <pc:picChg chg="del mod">
          <ac:chgData name="Janet Bradshaw" userId="84b404b1-7fe6-47a7-baf1-f4816a1e7ecb" providerId="ADAL" clId="{1809046C-4F91-4019-8F6B-6C2CA19F5D86}" dt="2019-08-14T21:22:41.836" v="277" actId="478"/>
          <ac:picMkLst>
            <pc:docMk/>
            <pc:sldMk cId="4095683194" sldId="1634"/>
            <ac:picMk id="5" creationId="{DE6E04F5-2846-4E82-B516-CDB20C4171DE}"/>
          </ac:picMkLst>
        </pc:picChg>
      </pc:sldChg>
      <pc:sldChg chg="del">
        <pc:chgData name="Janet Bradshaw" userId="84b404b1-7fe6-47a7-baf1-f4816a1e7ecb" providerId="ADAL" clId="{1809046C-4F91-4019-8F6B-6C2CA19F5D86}" dt="2019-08-13T21:32:27.502" v="10" actId="2696"/>
        <pc:sldMkLst>
          <pc:docMk/>
          <pc:sldMk cId="979088984" sldId="1637"/>
        </pc:sldMkLst>
      </pc:sldChg>
      <pc:sldChg chg="modSp">
        <pc:chgData name="Janet Bradshaw" userId="84b404b1-7fe6-47a7-baf1-f4816a1e7ecb" providerId="ADAL" clId="{1809046C-4F91-4019-8F6B-6C2CA19F5D86}" dt="2019-08-14T21:21:28.089" v="266" actId="1076"/>
        <pc:sldMkLst>
          <pc:docMk/>
          <pc:sldMk cId="869602774" sldId="1638"/>
        </pc:sldMkLst>
        <pc:spChg chg="mod">
          <ac:chgData name="Janet Bradshaw" userId="84b404b1-7fe6-47a7-baf1-f4816a1e7ecb" providerId="ADAL" clId="{1809046C-4F91-4019-8F6B-6C2CA19F5D86}" dt="2019-08-14T21:09:59.512" v="231" actId="20577"/>
          <ac:spMkLst>
            <pc:docMk/>
            <pc:sldMk cId="869602774" sldId="1638"/>
            <ac:spMk id="2" creationId="{D0B735F3-EE83-432B-AF61-DE44B8452AD1}"/>
          </ac:spMkLst>
        </pc:spChg>
        <pc:spChg chg="mod">
          <ac:chgData name="Janet Bradshaw" userId="84b404b1-7fe6-47a7-baf1-f4816a1e7ecb" providerId="ADAL" clId="{1809046C-4F91-4019-8F6B-6C2CA19F5D86}" dt="2019-08-14T21:09:17.164" v="229"/>
          <ac:spMkLst>
            <pc:docMk/>
            <pc:sldMk cId="869602774" sldId="1638"/>
            <ac:spMk id="3" creationId="{6F122E0D-176F-4458-9A6F-E3A29B7A94D7}"/>
          </ac:spMkLst>
        </pc:spChg>
        <pc:spChg chg="mod">
          <ac:chgData name="Janet Bradshaw" userId="84b404b1-7fe6-47a7-baf1-f4816a1e7ecb" providerId="ADAL" clId="{1809046C-4F91-4019-8F6B-6C2CA19F5D86}" dt="2019-08-14T21:21:28.089" v="266" actId="1076"/>
          <ac:spMkLst>
            <pc:docMk/>
            <pc:sldMk cId="869602774" sldId="1638"/>
            <ac:spMk id="4" creationId="{F2DB4B57-F640-42C2-AA43-8F556D9C0FEB}"/>
          </ac:spMkLst>
        </pc:spChg>
      </pc:sldChg>
      <pc:sldChg chg="del">
        <pc:chgData name="Janet Bradshaw" userId="84b404b1-7fe6-47a7-baf1-f4816a1e7ecb" providerId="ADAL" clId="{1809046C-4F91-4019-8F6B-6C2CA19F5D86}" dt="2019-08-13T21:43:07.548" v="13" actId="2696"/>
        <pc:sldMkLst>
          <pc:docMk/>
          <pc:sldMk cId="3473972888" sldId="1639"/>
        </pc:sldMkLst>
      </pc:sldChg>
      <pc:sldChg chg="add">
        <pc:chgData name="Janet Bradshaw" userId="84b404b1-7fe6-47a7-baf1-f4816a1e7ecb" providerId="ADAL" clId="{1809046C-4F91-4019-8F6B-6C2CA19F5D86}" dt="2019-08-13T21:27:56.254" v="3"/>
        <pc:sldMkLst>
          <pc:docMk/>
          <pc:sldMk cId="1510982143" sldId="1640"/>
        </pc:sldMkLst>
      </pc:sldChg>
      <pc:sldChg chg="add">
        <pc:chgData name="Janet Bradshaw" userId="84b404b1-7fe6-47a7-baf1-f4816a1e7ecb" providerId="ADAL" clId="{1809046C-4F91-4019-8F6B-6C2CA19F5D86}" dt="2019-08-13T21:28:13.573" v="5"/>
        <pc:sldMkLst>
          <pc:docMk/>
          <pc:sldMk cId="343022414" sldId="1641"/>
        </pc:sldMkLst>
      </pc:sldChg>
      <pc:sldChg chg="add">
        <pc:chgData name="Janet Bradshaw" userId="84b404b1-7fe6-47a7-baf1-f4816a1e7ecb" providerId="ADAL" clId="{1809046C-4F91-4019-8F6B-6C2CA19F5D86}" dt="2019-08-13T21:31:37.676" v="7"/>
        <pc:sldMkLst>
          <pc:docMk/>
          <pc:sldMk cId="3160724628" sldId="1642"/>
        </pc:sldMkLst>
      </pc:sldChg>
      <pc:sldChg chg="add">
        <pc:chgData name="Janet Bradshaw" userId="84b404b1-7fe6-47a7-baf1-f4816a1e7ecb" providerId="ADAL" clId="{1809046C-4F91-4019-8F6B-6C2CA19F5D86}" dt="2019-08-13T21:32:24.074" v="9"/>
        <pc:sldMkLst>
          <pc:docMk/>
          <pc:sldMk cId="3946449684" sldId="1643"/>
        </pc:sldMkLst>
      </pc:sldChg>
      <pc:sldChg chg="add">
        <pc:chgData name="Janet Bradshaw" userId="84b404b1-7fe6-47a7-baf1-f4816a1e7ecb" providerId="ADAL" clId="{1809046C-4F91-4019-8F6B-6C2CA19F5D86}" dt="2019-08-13T21:40:59.353" v="11"/>
        <pc:sldMkLst>
          <pc:docMk/>
          <pc:sldMk cId="2205227653" sldId="1644"/>
        </pc:sldMkLst>
      </pc:sldChg>
      <pc:sldChg chg="add">
        <pc:chgData name="Janet Bradshaw" userId="84b404b1-7fe6-47a7-baf1-f4816a1e7ecb" providerId="ADAL" clId="{1809046C-4F91-4019-8F6B-6C2CA19F5D86}" dt="2019-08-13T21:43:10.161" v="14"/>
        <pc:sldMkLst>
          <pc:docMk/>
          <pc:sldMk cId="3039798307" sldId="1645"/>
        </pc:sldMkLst>
      </pc:sldChg>
      <pc:sldChg chg="add">
        <pc:chgData name="Janet Bradshaw" userId="84b404b1-7fe6-47a7-baf1-f4816a1e7ecb" providerId="ADAL" clId="{1809046C-4F91-4019-8F6B-6C2CA19F5D86}" dt="2019-08-13T21:43:56.903" v="16"/>
        <pc:sldMkLst>
          <pc:docMk/>
          <pc:sldMk cId="2173299692" sldId="1646"/>
        </pc:sldMkLst>
      </pc:sldChg>
    </pc:docChg>
  </pc:docChgLst>
  <pc:docChgLst>
    <pc:chgData name="Janet Bradshaw" userId="84b404b1-7fe6-47a7-baf1-f4816a1e7ecb" providerId="ADAL" clId="{DE01E555-E760-4E66-BCB3-D419EC4637D3}"/>
    <pc:docChg chg="undo custSel addSld delSld modSld sldOrd">
      <pc:chgData name="Janet Bradshaw" userId="84b404b1-7fe6-47a7-baf1-f4816a1e7ecb" providerId="ADAL" clId="{DE01E555-E760-4E66-BCB3-D419EC4637D3}" dt="2019-08-12T21:48:12.281" v="104"/>
      <pc:docMkLst>
        <pc:docMk/>
      </pc:docMkLst>
      <pc:sldChg chg="modSp">
        <pc:chgData name="Janet Bradshaw" userId="84b404b1-7fe6-47a7-baf1-f4816a1e7ecb" providerId="ADAL" clId="{DE01E555-E760-4E66-BCB3-D419EC4637D3}" dt="2019-08-12T21:27:33.497" v="2"/>
        <pc:sldMkLst>
          <pc:docMk/>
          <pc:sldMk cId="2689482608" sldId="1367"/>
        </pc:sldMkLst>
        <pc:spChg chg="mod">
          <ac:chgData name="Janet Bradshaw" userId="84b404b1-7fe6-47a7-baf1-f4816a1e7ecb" providerId="ADAL" clId="{DE01E555-E760-4E66-BCB3-D419EC4637D3}" dt="2019-08-12T21:27:33.497" v="2"/>
          <ac:spMkLst>
            <pc:docMk/>
            <pc:sldMk cId="2689482608" sldId="1367"/>
            <ac:spMk id="9" creationId="{511C1BE2-96B7-449A-BCA1-8CF123A4B5CD}"/>
          </ac:spMkLst>
        </pc:spChg>
        <pc:spChg chg="mod">
          <ac:chgData name="Janet Bradshaw" userId="84b404b1-7fe6-47a7-baf1-f4816a1e7ecb" providerId="ADAL" clId="{DE01E555-E760-4E66-BCB3-D419EC4637D3}" dt="2019-08-12T21:27:02.473" v="0"/>
          <ac:spMkLst>
            <pc:docMk/>
            <pc:sldMk cId="2689482608" sldId="1367"/>
            <ac:spMk id="12" creationId="{87DD4B96-AA44-4972-B347-6AD8D9440E93}"/>
          </ac:spMkLst>
        </pc:spChg>
      </pc:sldChg>
      <pc:sldChg chg="modSp">
        <pc:chgData name="Janet Bradshaw" userId="84b404b1-7fe6-47a7-baf1-f4816a1e7ecb" providerId="ADAL" clId="{DE01E555-E760-4E66-BCB3-D419EC4637D3}" dt="2019-08-12T21:42:33.783" v="99"/>
        <pc:sldMkLst>
          <pc:docMk/>
          <pc:sldMk cId="3312576070" sldId="1603"/>
        </pc:sldMkLst>
        <pc:spChg chg="mod">
          <ac:chgData name="Janet Bradshaw" userId="84b404b1-7fe6-47a7-baf1-f4816a1e7ecb" providerId="ADAL" clId="{DE01E555-E760-4E66-BCB3-D419EC4637D3}" dt="2019-08-12T21:42:33.783" v="99"/>
          <ac:spMkLst>
            <pc:docMk/>
            <pc:sldMk cId="3312576070" sldId="1603"/>
            <ac:spMk id="9" creationId="{511C1BE2-96B7-449A-BCA1-8CF123A4B5CD}"/>
          </ac:spMkLst>
        </pc:spChg>
        <pc:spChg chg="mod">
          <ac:chgData name="Janet Bradshaw" userId="84b404b1-7fe6-47a7-baf1-f4816a1e7ecb" providerId="ADAL" clId="{DE01E555-E760-4E66-BCB3-D419EC4637D3}" dt="2019-08-12T21:42:20.534" v="98"/>
          <ac:spMkLst>
            <pc:docMk/>
            <pc:sldMk cId="3312576070" sldId="1603"/>
            <ac:spMk id="12" creationId="{87DD4B96-AA44-4972-B347-6AD8D9440E93}"/>
          </ac:spMkLst>
        </pc:spChg>
      </pc:sldChg>
      <pc:sldChg chg="add ord">
        <pc:chgData name="Janet Bradshaw" userId="84b404b1-7fe6-47a7-baf1-f4816a1e7ecb" providerId="ADAL" clId="{DE01E555-E760-4E66-BCB3-D419EC4637D3}" dt="2019-08-12T21:47:46.469" v="103"/>
        <pc:sldMkLst>
          <pc:docMk/>
          <pc:sldMk cId="3803654835" sldId="1611"/>
        </pc:sldMkLst>
      </pc:sldChg>
      <pc:sldChg chg="add">
        <pc:chgData name="Janet Bradshaw" userId="84b404b1-7fe6-47a7-baf1-f4816a1e7ecb" providerId="ADAL" clId="{DE01E555-E760-4E66-BCB3-D419EC4637D3}" dt="2019-08-12T21:45:14.476" v="100"/>
        <pc:sldMkLst>
          <pc:docMk/>
          <pc:sldMk cId="3438888950" sldId="1621"/>
        </pc:sldMkLst>
      </pc:sldChg>
    </pc:docChg>
  </pc:docChgLst>
</pc:chgInfo>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4297003" cy="2037650"/>
          </a:xfrm>
          <a:prstGeom prst="rect">
            <a:avLst/>
          </a:prstGeom>
        </p:spPr>
        <p:txBody>
          <a:bodyPr vert="horz" lIns="185081" tIns="92541" rIns="185081" bIns="92541" rtlCol="0"/>
          <a:lstStyle>
            <a:lvl1pPr algn="l">
              <a:defRPr sz="2300"/>
            </a:lvl1pPr>
          </a:lstStyle>
          <a:p>
            <a:endParaRPr lang="en-CA"/>
          </a:p>
        </p:txBody>
      </p:sp>
      <p:sp>
        <p:nvSpPr>
          <p:cNvPr id="3" name="Date Placeholder 2"/>
          <p:cNvSpPr>
            <a:spLocks noGrp="1"/>
          </p:cNvSpPr>
          <p:nvPr>
            <p:ph type="dt" idx="1"/>
          </p:nvPr>
        </p:nvSpPr>
        <p:spPr>
          <a:xfrm>
            <a:off x="5616862" y="2"/>
            <a:ext cx="4297003" cy="2037650"/>
          </a:xfrm>
          <a:prstGeom prst="rect">
            <a:avLst/>
          </a:prstGeom>
        </p:spPr>
        <p:txBody>
          <a:bodyPr vert="horz" lIns="185081" tIns="92541" rIns="185081" bIns="92541" rtlCol="0"/>
          <a:lstStyle>
            <a:lvl1pPr algn="r">
              <a:defRPr sz="2300"/>
            </a:lvl1pPr>
          </a:lstStyle>
          <a:p>
            <a:fld id="{710C5AAA-C29B-484F-8B27-AC2EBE928107}" type="datetimeFigureOut">
              <a:rPr lang="en-CA" smtClean="0"/>
              <a:t>08-10-2019</a:t>
            </a:fld>
            <a:endParaRPr lang="en-CA"/>
          </a:p>
        </p:txBody>
      </p:sp>
      <p:sp>
        <p:nvSpPr>
          <p:cNvPr id="4" name="Slide Image Placeholder 3"/>
          <p:cNvSpPr>
            <a:spLocks noGrp="1" noRot="1" noChangeAspect="1"/>
          </p:cNvSpPr>
          <p:nvPr>
            <p:ph type="sldImg" idx="2"/>
          </p:nvPr>
        </p:nvSpPr>
        <p:spPr>
          <a:xfrm>
            <a:off x="-7223125" y="5076825"/>
            <a:ext cx="24361775" cy="13704888"/>
          </a:xfrm>
          <a:prstGeom prst="rect">
            <a:avLst/>
          </a:prstGeom>
          <a:noFill/>
          <a:ln w="12700">
            <a:solidFill>
              <a:prstClr val="black"/>
            </a:solidFill>
          </a:ln>
        </p:spPr>
        <p:txBody>
          <a:bodyPr vert="horz" lIns="185081" tIns="92541" rIns="185081" bIns="92541" rtlCol="0" anchor="ctr"/>
          <a:lstStyle/>
          <a:p>
            <a:endParaRPr lang="en-CA"/>
          </a:p>
        </p:txBody>
      </p:sp>
      <p:sp>
        <p:nvSpPr>
          <p:cNvPr id="5" name="Notes Placeholder 4"/>
          <p:cNvSpPr>
            <a:spLocks noGrp="1"/>
          </p:cNvSpPr>
          <p:nvPr>
            <p:ph type="body" sz="quarter" idx="3"/>
          </p:nvPr>
        </p:nvSpPr>
        <p:spPr>
          <a:xfrm>
            <a:off x="991616" y="19544512"/>
            <a:ext cx="7932928" cy="15990966"/>
          </a:xfrm>
          <a:prstGeom prst="rect">
            <a:avLst/>
          </a:prstGeom>
        </p:spPr>
        <p:txBody>
          <a:bodyPr vert="horz" lIns="185081" tIns="92541" rIns="185081" bIns="92541"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38574331"/>
            <a:ext cx="4297003" cy="2037646"/>
          </a:xfrm>
          <a:prstGeom prst="rect">
            <a:avLst/>
          </a:prstGeom>
        </p:spPr>
        <p:txBody>
          <a:bodyPr vert="horz" lIns="185081" tIns="92541" rIns="185081" bIns="92541" rtlCol="0" anchor="b"/>
          <a:lstStyle>
            <a:lvl1pPr algn="l">
              <a:defRPr sz="2300"/>
            </a:lvl1pPr>
          </a:lstStyle>
          <a:p>
            <a:endParaRPr lang="en-CA"/>
          </a:p>
        </p:txBody>
      </p:sp>
      <p:sp>
        <p:nvSpPr>
          <p:cNvPr id="7" name="Slide Number Placeholder 6"/>
          <p:cNvSpPr>
            <a:spLocks noGrp="1"/>
          </p:cNvSpPr>
          <p:nvPr>
            <p:ph type="sldNum" sz="quarter" idx="5"/>
          </p:nvPr>
        </p:nvSpPr>
        <p:spPr>
          <a:xfrm>
            <a:off x="5616862" y="38574331"/>
            <a:ext cx="4297003" cy="2037646"/>
          </a:xfrm>
          <a:prstGeom prst="rect">
            <a:avLst/>
          </a:prstGeom>
        </p:spPr>
        <p:txBody>
          <a:bodyPr vert="horz" lIns="185081" tIns="92541" rIns="185081" bIns="92541" rtlCol="0" anchor="b"/>
          <a:lstStyle>
            <a:lvl1pPr algn="r">
              <a:defRPr sz="2300"/>
            </a:lvl1pPr>
          </a:lstStyle>
          <a:p>
            <a:fld id="{72DC16EA-CE68-4F08-8EB4-5232BC0BB0A7}" type="slidenum">
              <a:rPr lang="en-CA" smtClean="0"/>
              <a:t>‹#›</a:t>
            </a:fld>
            <a:endParaRPr lang="en-CA"/>
          </a:p>
        </p:txBody>
      </p:sp>
    </p:spTree>
    <p:extLst>
      <p:ext uri="{BB962C8B-B14F-4D97-AF65-F5344CB8AC3E}">
        <p14:creationId xmlns:p14="http://schemas.microsoft.com/office/powerpoint/2010/main" val="38117794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CDB5542A-2179-45AF-8E34-F59F4BE53F1C}"/>
              </a:ext>
            </a:extLst>
          </p:cNvPr>
          <p:cNvSpPr>
            <a:spLocks noGrp="1" noRot="1" noChangeAspect="1" noTextEdit="1"/>
          </p:cNvSpPr>
          <p:nvPr>
            <p:ph type="sldImg"/>
          </p:nvPr>
        </p:nvSpPr>
        <p:spPr bwMode="auto">
          <a:xfrm>
            <a:off x="-8696325" y="3095625"/>
            <a:ext cx="27527250" cy="154844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E4138B7F-32CD-434E-8323-69473D322CD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37892" name="Slide Number Placeholder 3">
            <a:extLst>
              <a:ext uri="{FF2B5EF4-FFF2-40B4-BE49-F238E27FC236}">
                <a16:creationId xmlns:a16="http://schemas.microsoft.com/office/drawing/2014/main" id="{AA90FC2E-6CEA-4B69-B615-7378763758B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1503781" indent="-578376">
              <a:defRPr>
                <a:solidFill>
                  <a:schemeClr val="tx1"/>
                </a:solidFill>
                <a:latin typeface="Arial" panose="020B0604020202020204" pitchFamily="34" charset="0"/>
                <a:ea typeface="ＭＳ Ｐゴシック" panose="020B0600070205080204" pitchFamily="34" charset="-128"/>
              </a:defRPr>
            </a:lvl2pPr>
            <a:lvl3pPr marL="2313507" indent="-462701">
              <a:defRPr>
                <a:solidFill>
                  <a:schemeClr val="tx1"/>
                </a:solidFill>
                <a:latin typeface="Arial" panose="020B0604020202020204" pitchFamily="34" charset="0"/>
                <a:ea typeface="ＭＳ Ｐゴシック" panose="020B0600070205080204" pitchFamily="34" charset="-128"/>
              </a:defRPr>
            </a:lvl3pPr>
            <a:lvl4pPr marL="3238912" indent="-462701">
              <a:defRPr>
                <a:solidFill>
                  <a:schemeClr val="tx1"/>
                </a:solidFill>
                <a:latin typeface="Arial" panose="020B0604020202020204" pitchFamily="34" charset="0"/>
                <a:ea typeface="ＭＳ Ｐゴシック" panose="020B0600070205080204" pitchFamily="34" charset="-128"/>
              </a:defRPr>
            </a:lvl4pPr>
            <a:lvl5pPr marL="4164314" indent="-462701">
              <a:defRPr>
                <a:solidFill>
                  <a:schemeClr val="tx1"/>
                </a:solidFill>
                <a:latin typeface="Arial" panose="020B0604020202020204" pitchFamily="34" charset="0"/>
                <a:ea typeface="ＭＳ Ｐゴシック" panose="020B0600070205080204" pitchFamily="34" charset="-128"/>
              </a:defRPr>
            </a:lvl5pPr>
            <a:lvl6pPr marL="5089716"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6015118"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6940522"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7865925"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25404" fontAlgn="base">
              <a:spcBef>
                <a:spcPct val="0"/>
              </a:spcBef>
              <a:spcAft>
                <a:spcPct val="0"/>
              </a:spcAft>
              <a:defRPr/>
            </a:pPr>
            <a:fld id="{69CECC5A-625D-4018-9AAA-A5C9D5657291}" type="slidenum">
              <a:rPr lang="en-US" altLang="en-US">
                <a:solidFill>
                  <a:prstClr val="black"/>
                </a:solidFill>
              </a:rPr>
              <a:pPr defTabSz="925404" fontAlgn="base">
                <a:spcBef>
                  <a:spcPct val="0"/>
                </a:spcBef>
                <a:spcAft>
                  <a:spcPct val="0"/>
                </a:spcAft>
                <a:defRPr/>
              </a:pPr>
              <a:t>1</a:t>
            </a:fld>
            <a:endParaRPr lang="en-US" altLang="en-US" dirty="0">
              <a:solidFill>
                <a:prstClr val="black"/>
              </a:solidFill>
            </a:endParaRPr>
          </a:p>
        </p:txBody>
      </p:sp>
    </p:spTree>
    <p:extLst>
      <p:ext uri="{BB962C8B-B14F-4D97-AF65-F5344CB8AC3E}">
        <p14:creationId xmlns:p14="http://schemas.microsoft.com/office/powerpoint/2010/main" val="19085837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10</a:t>
            </a:fld>
            <a:endParaRPr lang="en-US" altLang="en-US" dirty="0"/>
          </a:p>
        </p:txBody>
      </p:sp>
    </p:spTree>
    <p:extLst>
      <p:ext uri="{BB962C8B-B14F-4D97-AF65-F5344CB8AC3E}">
        <p14:creationId xmlns:p14="http://schemas.microsoft.com/office/powerpoint/2010/main" val="2409094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pPr defTabSz="914266">
              <a:defRPr/>
            </a:pPr>
            <a:fld id="{18E44B7D-8460-4878-81B0-F4B195FB029C}" type="slidenum">
              <a:rPr lang="en-US" altLang="en-US">
                <a:solidFill>
                  <a:prstClr val="black"/>
                </a:solidFill>
              </a:rPr>
              <a:pPr defTabSz="914266">
                <a:defRPr/>
              </a:pPr>
              <a:t>11</a:t>
            </a:fld>
            <a:endParaRPr lang="en-US" altLang="en-US">
              <a:solidFill>
                <a:prstClr val="black"/>
              </a:solidFill>
            </a:endParaRPr>
          </a:p>
        </p:txBody>
      </p:sp>
    </p:spTree>
    <p:extLst>
      <p:ext uri="{BB962C8B-B14F-4D97-AF65-F5344CB8AC3E}">
        <p14:creationId xmlns:p14="http://schemas.microsoft.com/office/powerpoint/2010/main" val="34722397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13</a:t>
            </a:fld>
            <a:endParaRPr lang="en-US" altLang="en-US" dirty="0"/>
          </a:p>
        </p:txBody>
      </p:sp>
    </p:spTree>
    <p:extLst>
      <p:ext uri="{BB962C8B-B14F-4D97-AF65-F5344CB8AC3E}">
        <p14:creationId xmlns:p14="http://schemas.microsoft.com/office/powerpoint/2010/main" val="99738985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75492" eaLnBrk="0" fontAlgn="base" hangingPunct="0">
              <a:spcBef>
                <a:spcPct val="30000"/>
              </a:spcBef>
              <a:spcAft>
                <a:spcPct val="0"/>
              </a:spcAft>
              <a:defRPr/>
            </a:pPr>
            <a:endParaRPr lang="en-CA" sz="2300" dirty="0">
              <a:ea typeface="ＭＳ Ｐゴシック" pitchFamily="34" charset="-128"/>
              <a:cs typeface="ＭＳ Ｐゴシック" charset="0"/>
            </a:endParaRPr>
          </a:p>
          <a:p>
            <a:endParaRPr lang="en-CA" dirty="0"/>
          </a:p>
        </p:txBody>
      </p:sp>
      <p:sp>
        <p:nvSpPr>
          <p:cNvPr id="4" name="Slide Number Placeholder 3"/>
          <p:cNvSpPr>
            <a:spLocks noGrp="1"/>
          </p:cNvSpPr>
          <p:nvPr>
            <p:ph type="sldNum" sz="quarter" idx="5"/>
          </p:nvPr>
        </p:nvSpPr>
        <p:spPr/>
        <p:txBody>
          <a:bodyPr/>
          <a:lstStyle/>
          <a:p>
            <a:fld id="{18E44B7D-8460-4878-81B0-F4B195FB029C}" type="slidenum">
              <a:rPr lang="en-US" altLang="en-US" smtClean="0"/>
              <a:pPr/>
              <a:t>14</a:t>
            </a:fld>
            <a:endParaRPr lang="en-US" altLang="en-US" dirty="0"/>
          </a:p>
        </p:txBody>
      </p:sp>
    </p:spTree>
    <p:extLst>
      <p:ext uri="{BB962C8B-B14F-4D97-AF65-F5344CB8AC3E}">
        <p14:creationId xmlns:p14="http://schemas.microsoft.com/office/powerpoint/2010/main" val="42741296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15</a:t>
            </a:fld>
            <a:endParaRPr lang="en-US" altLang="en-US" dirty="0"/>
          </a:p>
        </p:txBody>
      </p:sp>
    </p:spTree>
    <p:extLst>
      <p:ext uri="{BB962C8B-B14F-4D97-AF65-F5344CB8AC3E}">
        <p14:creationId xmlns:p14="http://schemas.microsoft.com/office/powerpoint/2010/main" val="4203741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altLang="en-US" sz="1200" b="0" i="0" u="none" strike="noStrike" kern="1200" cap="none" spc="0" normalizeH="0" baseline="0" noProof="0" dirty="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382818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17</a:t>
            </a:fld>
            <a:endParaRPr lang="en-US" altLang="en-US"/>
          </a:p>
        </p:txBody>
      </p:sp>
    </p:spTree>
    <p:extLst>
      <p:ext uri="{BB962C8B-B14F-4D97-AF65-F5344CB8AC3E}">
        <p14:creationId xmlns:p14="http://schemas.microsoft.com/office/powerpoint/2010/main" val="41739820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18</a:t>
            </a:fld>
            <a:endParaRPr lang="en-US" altLang="en-US"/>
          </a:p>
        </p:txBody>
      </p:sp>
    </p:spTree>
    <p:extLst>
      <p:ext uri="{BB962C8B-B14F-4D97-AF65-F5344CB8AC3E}">
        <p14:creationId xmlns:p14="http://schemas.microsoft.com/office/powerpoint/2010/main" val="7329462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19</a:t>
            </a:fld>
            <a:endParaRPr lang="en-US" altLang="en-US"/>
          </a:p>
        </p:txBody>
      </p:sp>
    </p:spTree>
    <p:extLst>
      <p:ext uri="{BB962C8B-B14F-4D97-AF65-F5344CB8AC3E}">
        <p14:creationId xmlns:p14="http://schemas.microsoft.com/office/powerpoint/2010/main" val="131683830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2DC16EA-CE68-4F08-8EB4-5232BC0BB0A7}" type="slidenum">
              <a:rPr lang="en-CA" smtClean="0"/>
              <a:t>21</a:t>
            </a:fld>
            <a:endParaRPr lang="en-CA"/>
          </a:p>
        </p:txBody>
      </p:sp>
    </p:spTree>
    <p:extLst>
      <p:ext uri="{BB962C8B-B14F-4D97-AF65-F5344CB8AC3E}">
        <p14:creationId xmlns:p14="http://schemas.microsoft.com/office/powerpoint/2010/main" val="3990112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6325" y="3095625"/>
            <a:ext cx="27527250" cy="154844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18E44B7D-8460-4878-81B0-F4B195FB029C}" type="slidenum">
              <a:rPr lang="en-US" altLang="en-US" smtClean="0"/>
              <a:pPr/>
              <a:t>2</a:t>
            </a:fld>
            <a:endParaRPr lang="en-US" altLang="en-US" dirty="0"/>
          </a:p>
        </p:txBody>
      </p:sp>
    </p:spTree>
    <p:extLst>
      <p:ext uri="{BB962C8B-B14F-4D97-AF65-F5344CB8AC3E}">
        <p14:creationId xmlns:p14="http://schemas.microsoft.com/office/powerpoint/2010/main" val="7119750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6325" y="3095625"/>
            <a:ext cx="27527250" cy="154844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25404"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925404" fontAlgn="base">
                <a:spcBef>
                  <a:spcPct val="0"/>
                </a:spcBef>
                <a:spcAft>
                  <a:spcPct val="0"/>
                </a:spcAft>
                <a:defRPr/>
              </a:pPr>
              <a:t>3</a:t>
            </a:fld>
            <a:endParaRPr lang="en-US" altLang="en-US" dirty="0">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11178078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696325" y="3095625"/>
            <a:ext cx="27527250" cy="15484475"/>
          </a:xfrm>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defTabSz="925404" fontAlgn="base">
              <a:spcBef>
                <a:spcPct val="0"/>
              </a:spcBef>
              <a:spcAft>
                <a:spcPct val="0"/>
              </a:spcAft>
              <a:defRPr/>
            </a:pPr>
            <a:fld id="{18E44B7D-8460-4878-81B0-F4B195FB029C}" type="slidenum">
              <a:rPr lang="en-US" altLang="en-US">
                <a:solidFill>
                  <a:prstClr val="black"/>
                </a:solidFill>
                <a:latin typeface="Calibri" panose="020F0502020204030204" pitchFamily="34" charset="0"/>
                <a:ea typeface="ＭＳ Ｐゴシック" panose="020B0600070205080204" pitchFamily="34" charset="-128"/>
              </a:rPr>
              <a:pPr defTabSz="925404" fontAlgn="base">
                <a:spcBef>
                  <a:spcPct val="0"/>
                </a:spcBef>
                <a:spcAft>
                  <a:spcPct val="0"/>
                </a:spcAft>
                <a:defRPr/>
              </a:pPr>
              <a:t>4</a:t>
            </a:fld>
            <a:endParaRPr lang="en-US" altLang="en-US">
              <a:solidFill>
                <a:prstClr val="black"/>
              </a:solidFill>
              <a:latin typeface="Calibri" panose="020F0502020204030204" pitchFamily="34" charset="0"/>
              <a:ea typeface="ＭＳ Ｐゴシック" panose="020B0600070205080204" pitchFamily="34" charset="-128"/>
            </a:endParaRPr>
          </a:p>
        </p:txBody>
      </p:sp>
    </p:spTree>
    <p:extLst>
      <p:ext uri="{BB962C8B-B14F-4D97-AF65-F5344CB8AC3E}">
        <p14:creationId xmlns:p14="http://schemas.microsoft.com/office/powerpoint/2010/main" val="4140185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7F7501CB-8E4F-4D69-8113-4B53D0F4724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9BC6F9C0-1C61-47E4-AF2D-CEA7E257895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97284" name="Slide Number Placeholder 3">
            <a:extLst>
              <a:ext uri="{FF2B5EF4-FFF2-40B4-BE49-F238E27FC236}">
                <a16:creationId xmlns:a16="http://schemas.microsoft.com/office/drawing/2014/main" id="{0FC848C4-C4F9-4125-A078-4174B145EB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85305" indent="-302040">
              <a:defRPr>
                <a:solidFill>
                  <a:schemeClr val="tx1"/>
                </a:solidFill>
                <a:latin typeface="Arial" panose="020B0604020202020204" pitchFamily="34" charset="0"/>
                <a:ea typeface="ＭＳ Ｐゴシック" panose="020B0600070205080204" pitchFamily="34" charset="-128"/>
              </a:defRPr>
            </a:lvl2pPr>
            <a:lvl3pPr marL="1208161" indent="-241632">
              <a:defRPr>
                <a:solidFill>
                  <a:schemeClr val="tx1"/>
                </a:solidFill>
                <a:latin typeface="Arial" panose="020B0604020202020204" pitchFamily="34" charset="0"/>
                <a:ea typeface="ＭＳ Ｐゴシック" panose="020B0600070205080204" pitchFamily="34" charset="-128"/>
              </a:defRPr>
            </a:lvl3pPr>
            <a:lvl4pPr marL="1691426" indent="-241632">
              <a:defRPr>
                <a:solidFill>
                  <a:schemeClr val="tx1"/>
                </a:solidFill>
                <a:latin typeface="Arial" panose="020B0604020202020204" pitchFamily="34" charset="0"/>
                <a:ea typeface="ＭＳ Ｐゴシック" panose="020B0600070205080204" pitchFamily="34" charset="-128"/>
              </a:defRPr>
            </a:lvl4pPr>
            <a:lvl5pPr marL="2174690" indent="-241632">
              <a:defRPr>
                <a:solidFill>
                  <a:schemeClr val="tx1"/>
                </a:solidFill>
                <a:latin typeface="Arial" panose="020B0604020202020204" pitchFamily="34" charset="0"/>
                <a:ea typeface="ＭＳ Ｐゴシック" panose="020B0600070205080204" pitchFamily="34" charset="-128"/>
              </a:defRPr>
            </a:lvl5pPr>
            <a:lvl6pPr marL="2657954"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3141218"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624483"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4107747" indent="-241632" defTabSz="483265"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483265" fontAlgn="base">
              <a:spcBef>
                <a:spcPct val="0"/>
              </a:spcBef>
              <a:spcAft>
                <a:spcPct val="0"/>
              </a:spcAft>
              <a:defRPr/>
            </a:pPr>
            <a:fld id="{395E6AB7-99E6-4713-8C08-AC491C5DA303}" type="slidenum">
              <a:rPr lang="en-US" altLang="en-US">
                <a:solidFill>
                  <a:prstClr val="black"/>
                </a:solidFill>
                <a:latin typeface="Calibri" panose="020F0502020204030204" pitchFamily="34" charset="0"/>
              </a:rPr>
              <a:pPr defTabSz="483265" fontAlgn="base">
                <a:spcBef>
                  <a:spcPct val="0"/>
                </a:spcBef>
                <a:spcAft>
                  <a:spcPct val="0"/>
                </a:spcAft>
                <a:defRPr/>
              </a:pPr>
              <a:t>5</a:t>
            </a:fld>
            <a:endParaRPr lang="en-US" altLang="en-US">
              <a:solidFill>
                <a:prstClr val="black"/>
              </a:solidFill>
              <a:latin typeface="Calibri" panose="020F0502020204030204" pitchFamily="34" charset="0"/>
            </a:endParaRPr>
          </a:p>
        </p:txBody>
      </p:sp>
    </p:spTree>
    <p:extLst>
      <p:ext uri="{BB962C8B-B14F-4D97-AF65-F5344CB8AC3E}">
        <p14:creationId xmlns:p14="http://schemas.microsoft.com/office/powerpoint/2010/main" val="28873652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48507"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rPr>
              <a:pPr marL="0" marR="0" lvl="0" indent="0" algn="r" defTabSz="948507"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544699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0991B711-B9B6-4455-B91B-6294B26758E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0BD5395A-BA81-4E23-86EB-7D9BDCB6B1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a:p>
        </p:txBody>
      </p:sp>
      <p:sp>
        <p:nvSpPr>
          <p:cNvPr id="103428" name="Slide Number Placeholder 3">
            <a:extLst>
              <a:ext uri="{FF2B5EF4-FFF2-40B4-BE49-F238E27FC236}">
                <a16:creationId xmlns:a16="http://schemas.microsoft.com/office/drawing/2014/main" id="{426E6445-0CB1-414B-9033-AE9DA0F602F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1503781" indent="-578376">
              <a:defRPr>
                <a:solidFill>
                  <a:schemeClr val="tx1"/>
                </a:solidFill>
                <a:latin typeface="Arial" panose="020B0604020202020204" pitchFamily="34" charset="0"/>
                <a:ea typeface="ＭＳ Ｐゴシック" panose="020B0600070205080204" pitchFamily="34" charset="-128"/>
              </a:defRPr>
            </a:lvl2pPr>
            <a:lvl3pPr marL="2313507" indent="-462701">
              <a:defRPr>
                <a:solidFill>
                  <a:schemeClr val="tx1"/>
                </a:solidFill>
                <a:latin typeface="Arial" panose="020B0604020202020204" pitchFamily="34" charset="0"/>
                <a:ea typeface="ＭＳ Ｐゴシック" panose="020B0600070205080204" pitchFamily="34" charset="-128"/>
              </a:defRPr>
            </a:lvl3pPr>
            <a:lvl4pPr marL="3238912" indent="-462701">
              <a:defRPr>
                <a:solidFill>
                  <a:schemeClr val="tx1"/>
                </a:solidFill>
                <a:latin typeface="Arial" panose="020B0604020202020204" pitchFamily="34" charset="0"/>
                <a:ea typeface="ＭＳ Ｐゴシック" panose="020B0600070205080204" pitchFamily="34" charset="-128"/>
              </a:defRPr>
            </a:lvl4pPr>
            <a:lvl5pPr marL="4164314" indent="-462701">
              <a:defRPr>
                <a:solidFill>
                  <a:schemeClr val="tx1"/>
                </a:solidFill>
                <a:latin typeface="Arial" panose="020B0604020202020204" pitchFamily="34" charset="0"/>
                <a:ea typeface="ＭＳ Ｐゴシック" panose="020B0600070205080204" pitchFamily="34" charset="-128"/>
              </a:defRPr>
            </a:lvl5pPr>
            <a:lvl6pPr marL="5089716"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6015118"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6940522"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7865925" indent="-462701" defTabSz="925404"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defTabSz="925404" fontAlgn="base">
              <a:spcBef>
                <a:spcPct val="0"/>
              </a:spcBef>
              <a:spcAft>
                <a:spcPct val="0"/>
              </a:spcAft>
              <a:defRPr/>
            </a:pPr>
            <a:fld id="{31BEB37A-B392-4116-930B-B7C49762C228}" type="slidenum">
              <a:rPr lang="en-US" altLang="en-US">
                <a:solidFill>
                  <a:prstClr val="black"/>
                </a:solidFill>
                <a:latin typeface="Calibri" panose="020F0502020204030204" pitchFamily="34" charset="0"/>
              </a:rPr>
              <a:pPr defTabSz="925404" fontAlgn="base">
                <a:spcBef>
                  <a:spcPct val="0"/>
                </a:spcBef>
                <a:spcAft>
                  <a:spcPct val="0"/>
                </a:spcAft>
                <a:defRPr/>
              </a:pPr>
              <a:t>7</a:t>
            </a:fld>
            <a:endParaRPr lang="en-US" altLang="en-US" dirty="0">
              <a:solidFill>
                <a:prstClr val="black"/>
              </a:solidFill>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Image Placeholder 1">
            <a:extLst>
              <a:ext uri="{FF2B5EF4-FFF2-40B4-BE49-F238E27FC236}">
                <a16:creationId xmlns:a16="http://schemas.microsoft.com/office/drawing/2014/main" id="{336BB9B6-4A9E-4F9D-AD6B-F2EFC19C03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Notes Placeholder 2">
            <a:extLst>
              <a:ext uri="{FF2B5EF4-FFF2-40B4-BE49-F238E27FC236}">
                <a16:creationId xmlns:a16="http://schemas.microsoft.com/office/drawing/2014/main" id="{584C92D8-EABC-4BEB-B50A-FE197902255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a:p>
        </p:txBody>
      </p:sp>
      <p:sp>
        <p:nvSpPr>
          <p:cNvPr id="106500" name="Slide Number Placeholder 3">
            <a:extLst>
              <a:ext uri="{FF2B5EF4-FFF2-40B4-BE49-F238E27FC236}">
                <a16:creationId xmlns:a16="http://schemas.microsoft.com/office/drawing/2014/main" id="{6642BBEC-E97E-4ABC-AD3C-2C05F07618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ＭＳ Ｐゴシック" panose="020B0600070205080204" pitchFamily="34" charset="-128"/>
              </a:defRPr>
            </a:lvl1pPr>
            <a:lvl2pPr marL="742950" indent="-285750">
              <a:defRPr>
                <a:solidFill>
                  <a:schemeClr val="tx1"/>
                </a:solidFill>
                <a:latin typeface="Arial" panose="020B0604020202020204" pitchFamily="34" charset="0"/>
                <a:ea typeface="ＭＳ Ｐゴシック" panose="020B0600070205080204" pitchFamily="34" charset="-128"/>
              </a:defRPr>
            </a:lvl2pPr>
            <a:lvl3pPr marL="1143000" indent="-228600">
              <a:defRPr>
                <a:solidFill>
                  <a:schemeClr val="tx1"/>
                </a:solidFill>
                <a:latin typeface="Arial" panose="020B0604020202020204" pitchFamily="34" charset="0"/>
                <a:ea typeface="ＭＳ Ｐゴシック" panose="020B0600070205080204" pitchFamily="34" charset="-128"/>
              </a:defRPr>
            </a:lvl3pPr>
            <a:lvl4pPr marL="1600200" indent="-228600">
              <a:defRPr>
                <a:solidFill>
                  <a:schemeClr val="tx1"/>
                </a:solidFill>
                <a:latin typeface="Arial" panose="020B0604020202020204" pitchFamily="34" charset="0"/>
                <a:ea typeface="ＭＳ Ｐゴシック" panose="020B0600070205080204" pitchFamily="34" charset="-128"/>
              </a:defRPr>
            </a:lvl4pPr>
            <a:lvl5pPr marL="2057400" indent="-228600">
              <a:defRPr>
                <a:solidFill>
                  <a:schemeClr val="tx1"/>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ea typeface="ＭＳ Ｐゴシック" panose="020B0600070205080204"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D44C1E9-E70D-4E09-B0EE-506D21E4215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ＭＳ Ｐゴシック" panose="020B0600070205080204" pitchFamily="34"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ＭＳ Ｐゴシック" panose="020B0600070205080204" pitchFamily="34" charset="-128"/>
              <a:cs typeface="+mn-cs"/>
            </a:endParaRPr>
          </a:p>
        </p:txBody>
      </p:sp>
    </p:spTree>
    <p:extLst>
      <p:ext uri="{BB962C8B-B14F-4D97-AF65-F5344CB8AC3E}">
        <p14:creationId xmlns:p14="http://schemas.microsoft.com/office/powerpoint/2010/main" val="170234674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8E44B7D-8460-4878-81B0-F4B195FB029C}" type="slidenum">
              <a:rPr kumimoji="0" lang="en-US" altLang="en-US" sz="1200" b="0" i="0" u="none" strike="noStrike" kern="1200" cap="none" spc="0" normalizeH="0" baseline="0" noProof="0" smtClean="0">
                <a:ln>
                  <a:noFill/>
                </a:ln>
                <a:solidFill>
                  <a:prstClr val="black"/>
                </a:solidFill>
                <a:effectLst/>
                <a:uLnTx/>
                <a:uFillTx/>
                <a:latin typeface="Calibri" panose="020F050202020403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altLang="en-US" sz="12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99078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10/8/2019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25FC2A34-C69F-48D2-B120-F15CB8ACBA74}" type="slidenum">
              <a:rPr lang="en-US" altLang="en-US" smtClean="0"/>
              <a:pPr/>
              <a:t>‹#›</a:t>
            </a:fld>
            <a:endParaRPr lang="en-US" altLang="en-US"/>
          </a:p>
        </p:txBody>
      </p:sp>
    </p:spTree>
    <p:extLst>
      <p:ext uri="{BB962C8B-B14F-4D97-AF65-F5344CB8AC3E}">
        <p14:creationId xmlns:p14="http://schemas.microsoft.com/office/powerpoint/2010/main" val="108446753"/>
      </p:ext>
    </p:extLst>
  </p:cSld>
  <p:clrMapOvr>
    <a:masterClrMapping/>
  </p:clrMapOvr>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2595E25F-AB24-4206-8BC6-349DDBE3BD84}" type="slidenum">
              <a:rPr lang="en-US" altLang="en-US" smtClean="0"/>
              <a:pPr/>
              <a:t>‹#›</a:t>
            </a:fld>
            <a:endParaRPr lang="en-US" altLang="en-US"/>
          </a:p>
        </p:txBody>
      </p:sp>
    </p:spTree>
    <p:extLst>
      <p:ext uri="{BB962C8B-B14F-4D97-AF65-F5344CB8AC3E}">
        <p14:creationId xmlns:p14="http://schemas.microsoft.com/office/powerpoint/2010/main" val="13061335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normAutofit/>
          </a:bodyPr>
          <a:lstStyle>
            <a:lvl1pPr>
              <a:defRPr sz="2800">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235C8AF4-1995-4437-A875-AF165577662D}" type="slidenum">
              <a:rPr lang="en-US" altLang="en-US" smtClean="0"/>
              <a:pPr/>
              <a:t>‹#›</a:t>
            </a:fld>
            <a:endParaRPr lang="en-US" altLang="en-US"/>
          </a:p>
        </p:txBody>
      </p:sp>
    </p:spTree>
    <p:extLst>
      <p:ext uri="{BB962C8B-B14F-4D97-AF65-F5344CB8AC3E}">
        <p14:creationId xmlns:p14="http://schemas.microsoft.com/office/powerpoint/2010/main" val="33713083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969164-85A3-304E-B632-19DD066C588A}"/>
              </a:ext>
            </a:extLst>
          </p:cNvPr>
          <p:cNvSpPr>
            <a:spLocks noGrp="1"/>
          </p:cNvSpPr>
          <p:nvPr>
            <p:ph type="ctrTitle"/>
          </p:nvPr>
        </p:nvSpPr>
        <p:spPr>
          <a:xfrm>
            <a:off x="1524000" y="1122362"/>
            <a:ext cx="9144000" cy="4423031"/>
          </a:xfrm>
        </p:spPr>
        <p:txBody>
          <a:bodyPr anchor="b">
            <a:normAutofit/>
          </a:bodyPr>
          <a:lstStyle>
            <a:lvl1pPr algn="ctr">
              <a:defRPr sz="3600" b="1" i="0" baseline="0">
                <a:latin typeface="Arial" panose="020B0604020202020204" pitchFamily="34" charset="0"/>
              </a:defRPr>
            </a:lvl1pPr>
          </a:lstStyle>
          <a:p>
            <a:r>
              <a:rPr lang="en-US"/>
              <a:t>Click to edit Master title style</a:t>
            </a:r>
          </a:p>
        </p:txBody>
      </p:sp>
      <p:sp>
        <p:nvSpPr>
          <p:cNvPr id="4" name="Date Placeholder 3">
            <a:extLst>
              <a:ext uri="{FF2B5EF4-FFF2-40B4-BE49-F238E27FC236}">
                <a16:creationId xmlns:a16="http://schemas.microsoft.com/office/drawing/2014/main" id="{4C38A28C-83DB-3647-B5ED-AF9B4A97B4A1}"/>
              </a:ext>
            </a:extLst>
          </p:cNvPr>
          <p:cNvSpPr>
            <a:spLocks noGrp="1"/>
          </p:cNvSpPr>
          <p:nvPr>
            <p:ph type="dt" sz="half" idx="10"/>
          </p:nvPr>
        </p:nvSpPr>
        <p:spPr/>
        <p:txBody>
          <a:bodyPr/>
          <a:lstStyle/>
          <a:p>
            <a:fld id="{8DEE49F2-6D7D-D149-AD82-A409606B47EB}" type="datetimeFigureOut">
              <a:rPr lang="en-US" smtClean="0"/>
              <a:t>10/8/2019</a:t>
            </a:fld>
            <a:endParaRPr lang="en-US"/>
          </a:p>
        </p:txBody>
      </p:sp>
      <p:sp>
        <p:nvSpPr>
          <p:cNvPr id="5" name="Footer Placeholder 4">
            <a:extLst>
              <a:ext uri="{FF2B5EF4-FFF2-40B4-BE49-F238E27FC236}">
                <a16:creationId xmlns:a16="http://schemas.microsoft.com/office/drawing/2014/main" id="{5AC134BA-F131-DF41-BBFD-687A9BC61A6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26535-C26B-DE45-A7EB-57B500527748}"/>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156767123"/>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10/8/2019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355103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7" name="TextBox 6">
            <a:extLst>
              <a:ext uri="{FF2B5EF4-FFF2-40B4-BE49-F238E27FC236}">
                <a16:creationId xmlns:a16="http://schemas.microsoft.com/office/drawing/2014/main" id="{CB29B6B8-E66C-4F60-922A-8AD85E4DBE9B}"/>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9462371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264490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0106593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fld id="{8DEE49F2-6D7D-D149-AD82-A409606B47EB}" type="datetimeFigureOut">
              <a:rPr lang="en-US" smtClean="0"/>
              <a:t>10/8/2019</a:t>
            </a:fld>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6" name="TextBox 5">
            <a:extLst>
              <a:ext uri="{FF2B5EF4-FFF2-40B4-BE49-F238E27FC236}">
                <a16:creationId xmlns:a16="http://schemas.microsoft.com/office/drawing/2014/main" id="{D1599F27-CF8E-4E51-BE29-4066C01F4FC1}"/>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40775416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fld id="{8DEE49F2-6D7D-D149-AD82-A409606B47EB}" type="datetimeFigureOut">
              <a:rPr lang="en-US" smtClean="0"/>
              <a:t>10/8/2019</a:t>
            </a:fld>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7C6B2E34-D889-2543-8A57-C13169FFE288}" type="slidenum">
              <a:rPr lang="en-US" smtClean="0"/>
              <a:t>‹#›</a:t>
            </a:fld>
            <a:endParaRPr lang="en-US"/>
          </a:p>
        </p:txBody>
      </p:sp>
      <p:sp>
        <p:nvSpPr>
          <p:cNvPr id="5" name="TextBox 4">
            <a:extLst>
              <a:ext uri="{FF2B5EF4-FFF2-40B4-BE49-F238E27FC236}">
                <a16:creationId xmlns:a16="http://schemas.microsoft.com/office/drawing/2014/main" id="{554594D5-FF29-4D71-AFBC-785C63B2F193}"/>
              </a:ext>
            </a:extLst>
          </p:cNvPr>
          <p:cNvSpPr txBox="1"/>
          <p:nvPr userDrawn="1"/>
        </p:nvSpPr>
        <p:spPr>
          <a:xfrm rot="20214901">
            <a:off x="2212854" y="2221310"/>
            <a:ext cx="7766293" cy="707886"/>
          </a:xfrm>
          <a:prstGeom prst="rect">
            <a:avLst/>
          </a:prstGeom>
          <a:noFill/>
        </p:spPr>
        <p:txBody>
          <a:bodyPr wrap="none" rtlCol="0">
            <a:spAutoFit/>
          </a:bodyPr>
          <a:lstStyle/>
          <a:p>
            <a:r>
              <a:rPr lang="en-CA" sz="4000" b="1">
                <a:solidFill>
                  <a:schemeClr val="bg1">
                    <a:lumMod val="85000"/>
                  </a:schemeClr>
                </a:solidFill>
              </a:rPr>
              <a:t>DRAFT FOR PILOT TEST ONLY</a:t>
            </a:r>
          </a:p>
        </p:txBody>
      </p:sp>
    </p:spTree>
    <p:extLst>
      <p:ext uri="{BB962C8B-B14F-4D97-AF65-F5344CB8AC3E}">
        <p14:creationId xmlns:p14="http://schemas.microsoft.com/office/powerpoint/2010/main" val="18994016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fld id="{8DEE49F2-6D7D-D149-AD82-A409606B47EB}" type="datetimeFigureOut">
              <a:rPr lang="en-US" smtClean="0"/>
              <a:t>10/8/2019</a:t>
            </a:fld>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2627744121"/>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0F782A-D9B1-0041-A5DC-2E8A3D5ED87F}"/>
              </a:ext>
            </a:extLst>
          </p:cNvPr>
          <p:cNvSpPr>
            <a:spLocks noGrp="1"/>
          </p:cNvSpPr>
          <p:nvPr>
            <p:ph type="title"/>
          </p:nvPr>
        </p:nvSpPr>
        <p:spPr/>
        <p:txBody>
          <a:bodyPr/>
          <a:lstStyle>
            <a:lvl1pPr algn="l">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BEE67DCD-971C-4048-A1AE-5F5B19AB875B}"/>
              </a:ext>
            </a:extLst>
          </p:cNvPr>
          <p:cNvSpPr>
            <a:spLocks noGrp="1"/>
          </p:cNvSpPr>
          <p:nvPr>
            <p:ph idx="1"/>
          </p:nvPr>
        </p:nvSpPr>
        <p:spPr>
          <a:xfrm>
            <a:off x="838200" y="1825624"/>
            <a:ext cx="10515600" cy="4351338"/>
          </a:xfrm>
        </p:spPr>
        <p:txBody>
          <a:bodyPr/>
          <a:lstStyle>
            <a:lvl1pPr marL="228600" indent="-228600">
              <a:buSzPct val="115000"/>
              <a:buFont typeface="Arial" panose="020B0604020202020204" pitchFamily="34" charset="0"/>
              <a:buChar char="•"/>
              <a:defRPr sz="2000">
                <a:latin typeface="Arial" panose="020B0604020202020204" pitchFamily="34" charset="0"/>
                <a:cs typeface="Arial" panose="020B0604020202020204" pitchFamily="34" charset="0"/>
              </a:defRPr>
            </a:lvl1pPr>
            <a:lvl2pPr marL="685800" indent="-228600">
              <a:buSzPct val="75000"/>
              <a:buFont typeface="Calibri" panose="020F0502020204030204" pitchFamily="34" charset="0"/>
              <a:buChar char="○"/>
              <a:defRPr sz="1800">
                <a:latin typeface="Arial" panose="020B0604020202020204" pitchFamily="34" charset="0"/>
                <a:cs typeface="Arial" panose="020B0604020202020204" pitchFamily="34" charset="0"/>
              </a:defRPr>
            </a:lvl2pPr>
            <a:lvl3pPr marL="1143000" indent="-228600">
              <a:buFont typeface="Calibri" panose="020F0502020204030204" pitchFamily="34" charset="0"/>
              <a:buChar char="–"/>
              <a:defRPr sz="1600">
                <a:latin typeface="Arial" panose="020B0604020202020204" pitchFamily="34" charset="0"/>
                <a:cs typeface="Arial" panose="020B0604020202020204" pitchFamily="34" charset="0"/>
              </a:defRPr>
            </a:lvl3pPr>
            <a:lvl4pPr>
              <a:defRPr sz="1400">
                <a:latin typeface="Arial" panose="020B0604020202020204" pitchFamily="34" charset="0"/>
                <a:cs typeface="Arial" panose="020B0604020202020204" pitchFamily="34" charset="0"/>
              </a:defRPr>
            </a:lvl4pPr>
            <a:lvl5pPr>
              <a:defRPr sz="1200">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9CD886B-C003-C74D-A63D-9AF50EFE5CF2}"/>
              </a:ext>
            </a:extLst>
          </p:cNvPr>
          <p:cNvSpPr>
            <a:spLocks noGrp="1"/>
          </p:cNvSpPr>
          <p:nvPr>
            <p:ph type="dt" sz="half" idx="10"/>
          </p:nvPr>
        </p:nvSpPr>
        <p:spPr/>
        <p:txBody>
          <a:bodyPr/>
          <a:lstStyle/>
          <a:p>
            <a:fld id="{8DEE49F2-6D7D-D149-AD82-A409606B47EB}" type="datetimeFigureOut">
              <a:rPr lang="en-US" smtClean="0"/>
              <a:t>10/8/2019</a:t>
            </a:fld>
            <a:endParaRPr lang="en-US"/>
          </a:p>
        </p:txBody>
      </p:sp>
      <p:sp>
        <p:nvSpPr>
          <p:cNvPr id="5" name="Footer Placeholder 4">
            <a:extLst>
              <a:ext uri="{FF2B5EF4-FFF2-40B4-BE49-F238E27FC236}">
                <a16:creationId xmlns:a16="http://schemas.microsoft.com/office/drawing/2014/main" id="{F41CCEAD-DCD2-FD42-964E-5182A30D618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AF0C6FC-57C8-AB4F-86F6-3B185CAF08E9}"/>
              </a:ext>
            </a:extLst>
          </p:cNvPr>
          <p:cNvSpPr>
            <a:spLocks noGrp="1"/>
          </p:cNvSpPr>
          <p:nvPr>
            <p:ph type="sldNum" sz="quarter" idx="12"/>
          </p:nvPr>
        </p:nvSpPr>
        <p:spPr/>
        <p:txBody>
          <a:bodyPr/>
          <a:lstStyle/>
          <a:p>
            <a:fld id="{CACD7C3C-9F41-4EB4-9FCC-8B846A13ECB4}" type="slidenum">
              <a:rPr lang="en-US" altLang="en-US" smtClean="0"/>
              <a:pPr/>
              <a:t>‹#›</a:t>
            </a:fld>
            <a:endParaRPr lang="en-US" altLang="en-US"/>
          </a:p>
        </p:txBody>
      </p:sp>
    </p:spTree>
    <p:extLst>
      <p:ext uri="{BB962C8B-B14F-4D97-AF65-F5344CB8AC3E}">
        <p14:creationId xmlns:p14="http://schemas.microsoft.com/office/powerpoint/2010/main" val="13026752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fld id="{8DEE49F2-6D7D-D149-AD82-A409606B47EB}" type="datetimeFigureOut">
              <a:rPr lang="en-US" smtClean="0"/>
              <a:t>10/8/2019</a:t>
            </a:fld>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488773008"/>
      </p:ext>
    </p:extLst>
  </p:cSld>
  <p:clrMapOvr>
    <a:masterClrMapping/>
  </p:clrMapOvr>
  <p:hf hdr="0" ftr="0" dt="0"/>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D4E3C7-BAC4-1D45-994E-92D6031E5C1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66CFD9-A33B-DA4C-957A-0F4F9B71CCC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CDA6744-AE99-D64A-BF50-5E826859FB63}"/>
              </a:ext>
            </a:extLst>
          </p:cNvPr>
          <p:cNvSpPr>
            <a:spLocks noGrp="1"/>
          </p:cNvSpPr>
          <p:nvPr>
            <p:ph type="dt" sz="half" idx="10"/>
          </p:nvPr>
        </p:nvSpPr>
        <p:spPr/>
        <p:txBody>
          <a:bodyPr/>
          <a:lstStyle/>
          <a:p>
            <a:fld id="{8DEE49F2-6D7D-D149-AD82-A409606B47EB}" type="datetimeFigureOut">
              <a:rPr lang="en-US" smtClean="0"/>
              <a:t>10/8/2019</a:t>
            </a:fld>
            <a:endParaRPr lang="en-US"/>
          </a:p>
        </p:txBody>
      </p:sp>
      <p:sp>
        <p:nvSpPr>
          <p:cNvPr id="5" name="Footer Placeholder 4">
            <a:extLst>
              <a:ext uri="{FF2B5EF4-FFF2-40B4-BE49-F238E27FC236}">
                <a16:creationId xmlns:a16="http://schemas.microsoft.com/office/drawing/2014/main" id="{574DDABA-2106-9F47-9E99-67C952D0655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58EBE00-AF7A-B94A-BCEC-10A341A1813C}"/>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1601870926"/>
      </p:ext>
    </p:extLst>
  </p:cSld>
  <p:clrMapOvr>
    <a:masterClrMapping/>
  </p:clrMapOvr>
  <p:hf hdr="0" ftr="0" dt="0"/>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E4D5D89-EF51-0A44-9F94-FC7EC216925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CE53384-FBA7-3E4A-A499-678FFEC23B0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1BB855-46CB-9845-A3F3-D39F2C31A652}"/>
              </a:ext>
            </a:extLst>
          </p:cNvPr>
          <p:cNvSpPr>
            <a:spLocks noGrp="1"/>
          </p:cNvSpPr>
          <p:nvPr>
            <p:ph type="dt" sz="half" idx="10"/>
          </p:nvPr>
        </p:nvSpPr>
        <p:spPr/>
        <p:txBody>
          <a:bodyPr/>
          <a:lstStyle/>
          <a:p>
            <a:fld id="{8DEE49F2-6D7D-D149-AD82-A409606B47EB}" type="datetimeFigureOut">
              <a:rPr lang="en-US" smtClean="0"/>
              <a:t>10/8/2019</a:t>
            </a:fld>
            <a:endParaRPr lang="en-US"/>
          </a:p>
        </p:txBody>
      </p:sp>
      <p:sp>
        <p:nvSpPr>
          <p:cNvPr id="5" name="Footer Placeholder 4">
            <a:extLst>
              <a:ext uri="{FF2B5EF4-FFF2-40B4-BE49-F238E27FC236}">
                <a16:creationId xmlns:a16="http://schemas.microsoft.com/office/drawing/2014/main" id="{6F1DBC79-668E-DE44-86DD-ED946DB2C4E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E5D24F-3717-6340-8835-D15A844F25C0}"/>
              </a:ext>
            </a:extLst>
          </p:cNvPr>
          <p:cNvSpPr>
            <a:spLocks noGrp="1"/>
          </p:cNvSpPr>
          <p:nvPr>
            <p:ph type="sldNum" sz="quarter" idx="12"/>
          </p:nvPr>
        </p:nvSpPr>
        <p:spPr/>
        <p:txBody>
          <a:bodyPr/>
          <a:lstStyle/>
          <a:p>
            <a:fld id="{7C6B2E34-D889-2543-8A57-C13169FFE288}" type="slidenum">
              <a:rPr lang="en-US" smtClean="0"/>
              <a:t>‹#›</a:t>
            </a:fld>
            <a:endParaRPr lang="en-US"/>
          </a:p>
        </p:txBody>
      </p:sp>
    </p:spTree>
    <p:extLst>
      <p:ext uri="{BB962C8B-B14F-4D97-AF65-F5344CB8AC3E}">
        <p14:creationId xmlns:p14="http://schemas.microsoft.com/office/powerpoint/2010/main" val="3079496204"/>
      </p:ext>
    </p:extLst>
  </p:cSld>
  <p:clrMapOvr>
    <a:masterClrMapping/>
  </p:clrMapOvr>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6B5D47-FF53-A642-861D-A31662658A06}"/>
              </a:ext>
            </a:extLst>
          </p:cNvPr>
          <p:cNvSpPr>
            <a:spLocks noGrp="1"/>
          </p:cNvSpPr>
          <p:nvPr>
            <p:ph type="title"/>
          </p:nvPr>
        </p:nvSpPr>
        <p:spPr>
          <a:xfrm>
            <a:off x="831850" y="1709738"/>
            <a:ext cx="10515600" cy="2852737"/>
          </a:xfrm>
        </p:spPr>
        <p:txBody>
          <a:bodyPr anchor="b">
            <a:normAutofit/>
          </a:bodyPr>
          <a:lstStyle>
            <a:lvl1pPr algn="ctr">
              <a:defRPr sz="4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6CBBF780-80CC-C94D-A2AD-2583B9EFF6C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44CB19E-F2F7-0441-B8D7-3050E7274F74}"/>
              </a:ext>
            </a:extLst>
          </p:cNvPr>
          <p:cNvSpPr>
            <a:spLocks noGrp="1"/>
          </p:cNvSpPr>
          <p:nvPr>
            <p:ph type="dt" sz="half" idx="10"/>
          </p:nvPr>
        </p:nvSpPr>
        <p:spPr/>
        <p:txBody>
          <a:bodyPr/>
          <a:lstStyle/>
          <a:p>
            <a:pPr>
              <a:defRPr/>
            </a:pPr>
            <a:endParaRPr lang="en-US"/>
          </a:p>
        </p:txBody>
      </p:sp>
      <p:sp>
        <p:nvSpPr>
          <p:cNvPr id="5" name="Footer Placeholder 4">
            <a:extLst>
              <a:ext uri="{FF2B5EF4-FFF2-40B4-BE49-F238E27FC236}">
                <a16:creationId xmlns:a16="http://schemas.microsoft.com/office/drawing/2014/main" id="{0DC536A8-8661-E347-AEEE-CAFCAB176F85}"/>
              </a:ext>
            </a:extLst>
          </p:cNvPr>
          <p:cNvSpPr>
            <a:spLocks noGrp="1"/>
          </p:cNvSpPr>
          <p:nvPr>
            <p:ph type="ftr" sz="quarter" idx="11"/>
          </p:nvPr>
        </p:nvSpPr>
        <p:spPr/>
        <p:txBody>
          <a:bodyPr/>
          <a:lstStyle/>
          <a:p>
            <a:pPr>
              <a:defRPr/>
            </a:pPr>
            <a:endParaRPr lang="en-US"/>
          </a:p>
        </p:txBody>
      </p:sp>
      <p:sp>
        <p:nvSpPr>
          <p:cNvPr id="6" name="Slide Number Placeholder 5">
            <a:extLst>
              <a:ext uri="{FF2B5EF4-FFF2-40B4-BE49-F238E27FC236}">
                <a16:creationId xmlns:a16="http://schemas.microsoft.com/office/drawing/2014/main" id="{3109F9DC-B07F-AC40-8155-D04F30690371}"/>
              </a:ext>
            </a:extLst>
          </p:cNvPr>
          <p:cNvSpPr>
            <a:spLocks noGrp="1"/>
          </p:cNvSpPr>
          <p:nvPr>
            <p:ph type="sldNum" sz="quarter" idx="12"/>
          </p:nvPr>
        </p:nvSpPr>
        <p:spPr/>
        <p:txBody>
          <a:bodyPr/>
          <a:lstStyle/>
          <a:p>
            <a:fld id="{010CFEEB-7A32-45E1-88B4-351F03C9CCF0}" type="slidenum">
              <a:rPr lang="en-US" altLang="en-US" smtClean="0"/>
              <a:pPr/>
              <a:t>‹#›</a:t>
            </a:fld>
            <a:endParaRPr lang="en-US" altLang="en-US"/>
          </a:p>
        </p:txBody>
      </p:sp>
    </p:spTree>
    <p:extLst>
      <p:ext uri="{BB962C8B-B14F-4D97-AF65-F5344CB8AC3E}">
        <p14:creationId xmlns:p14="http://schemas.microsoft.com/office/powerpoint/2010/main" val="1465129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7956E8-DA5C-794A-9D50-D7CD08A6B0E1}"/>
              </a:ext>
            </a:extLst>
          </p:cNvPr>
          <p:cNvSpPr>
            <a:spLocks noGrp="1"/>
          </p:cNvSpPr>
          <p:nvPr>
            <p:ph type="title"/>
          </p:nvPr>
        </p:nvSpPr>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F6614C28-97D0-A24D-B1D7-BB071D0707D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1F341A-B28C-A647-8485-E323F7CB39D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20C647-0DC2-8045-A448-CE6E8BECC29B}"/>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6C65A62A-0289-BA41-9672-BFD360509FCC}"/>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5A9DFA3F-09CB-C948-81B2-945151D55EE6}"/>
              </a:ext>
            </a:extLst>
          </p:cNvPr>
          <p:cNvSpPr>
            <a:spLocks noGrp="1"/>
          </p:cNvSpPr>
          <p:nvPr>
            <p:ph type="sldNum" sz="quarter" idx="12"/>
          </p:nvPr>
        </p:nvSpPr>
        <p:spPr/>
        <p:txBody>
          <a:bodyPr/>
          <a:lstStyle/>
          <a:p>
            <a:fld id="{EA017758-6313-420E-B771-C9CC8C3DA4E7}" type="slidenum">
              <a:rPr lang="en-US" altLang="en-US" smtClean="0"/>
              <a:pPr/>
              <a:t>‹#›</a:t>
            </a:fld>
            <a:endParaRPr lang="en-US" altLang="en-US"/>
          </a:p>
        </p:txBody>
      </p:sp>
    </p:spTree>
    <p:extLst>
      <p:ext uri="{BB962C8B-B14F-4D97-AF65-F5344CB8AC3E}">
        <p14:creationId xmlns:p14="http://schemas.microsoft.com/office/powerpoint/2010/main" val="38419943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1ED87B-8D08-8A49-A511-1A09ADBFC49E}"/>
              </a:ext>
            </a:extLst>
          </p:cNvPr>
          <p:cNvSpPr>
            <a:spLocks noGrp="1"/>
          </p:cNvSpPr>
          <p:nvPr>
            <p:ph type="title"/>
          </p:nvPr>
        </p:nvSpPr>
        <p:spPr>
          <a:xfrm>
            <a:off x="839788" y="365125"/>
            <a:ext cx="10515600" cy="1325563"/>
          </a:xfrm>
        </p:spPr>
        <p:txBody>
          <a:bodyPr>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Text Placeholder 2">
            <a:extLst>
              <a:ext uri="{FF2B5EF4-FFF2-40B4-BE49-F238E27FC236}">
                <a16:creationId xmlns:a16="http://schemas.microsoft.com/office/drawing/2014/main" id="{B23DF374-7953-DF4E-9BE6-1F31A322488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610168-C4D5-8246-81C9-F4CD2E31E70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FA258EE-1E1D-0D47-A526-C75BCFD912A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180BB6A1-C5A4-D142-82CF-9FEEDF74FD1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6FCB7E6-2ABE-2946-B14F-AEF8745CAA53}"/>
              </a:ext>
            </a:extLst>
          </p:cNvPr>
          <p:cNvSpPr>
            <a:spLocks noGrp="1"/>
          </p:cNvSpPr>
          <p:nvPr>
            <p:ph type="dt" sz="half" idx="10"/>
          </p:nvPr>
        </p:nvSpPr>
        <p:spPr/>
        <p:txBody>
          <a:bodyPr/>
          <a:lstStyle/>
          <a:p>
            <a:pPr>
              <a:defRPr/>
            </a:pPr>
            <a:endParaRPr lang="en-US"/>
          </a:p>
        </p:txBody>
      </p:sp>
      <p:sp>
        <p:nvSpPr>
          <p:cNvPr id="8" name="Footer Placeholder 7">
            <a:extLst>
              <a:ext uri="{FF2B5EF4-FFF2-40B4-BE49-F238E27FC236}">
                <a16:creationId xmlns:a16="http://schemas.microsoft.com/office/drawing/2014/main" id="{0425461E-D13E-A548-BF8E-A8CE6D986D24}"/>
              </a:ext>
            </a:extLst>
          </p:cNvPr>
          <p:cNvSpPr>
            <a:spLocks noGrp="1"/>
          </p:cNvSpPr>
          <p:nvPr>
            <p:ph type="ftr" sz="quarter" idx="11"/>
          </p:nvPr>
        </p:nvSpPr>
        <p:spPr/>
        <p:txBody>
          <a:bodyPr/>
          <a:lstStyle/>
          <a:p>
            <a:pPr>
              <a:defRPr/>
            </a:pPr>
            <a:endParaRPr lang="en-US"/>
          </a:p>
        </p:txBody>
      </p:sp>
      <p:sp>
        <p:nvSpPr>
          <p:cNvPr id="9" name="Slide Number Placeholder 8">
            <a:extLst>
              <a:ext uri="{FF2B5EF4-FFF2-40B4-BE49-F238E27FC236}">
                <a16:creationId xmlns:a16="http://schemas.microsoft.com/office/drawing/2014/main" id="{A8C85C15-C7FC-5C4F-A7B2-160F7892F357}"/>
              </a:ext>
            </a:extLst>
          </p:cNvPr>
          <p:cNvSpPr>
            <a:spLocks noGrp="1"/>
          </p:cNvSpPr>
          <p:nvPr>
            <p:ph type="sldNum" sz="quarter" idx="12"/>
          </p:nvPr>
        </p:nvSpPr>
        <p:spPr/>
        <p:txBody>
          <a:bodyPr/>
          <a:lstStyle/>
          <a:p>
            <a:fld id="{742786C3-B6FB-4E63-BEA0-EB9E098A3A5D}" type="slidenum">
              <a:rPr lang="en-US" altLang="en-US" smtClean="0"/>
              <a:pPr/>
              <a:t>‹#›</a:t>
            </a:fld>
            <a:endParaRPr lang="en-US" altLang="en-US"/>
          </a:p>
        </p:txBody>
      </p:sp>
    </p:spTree>
    <p:extLst>
      <p:ext uri="{BB962C8B-B14F-4D97-AF65-F5344CB8AC3E}">
        <p14:creationId xmlns:p14="http://schemas.microsoft.com/office/powerpoint/2010/main" val="295782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EA03A1-7730-6E45-8B88-BE956D14CEC2}"/>
              </a:ext>
            </a:extLst>
          </p:cNvPr>
          <p:cNvSpPr>
            <a:spLocks noGrp="1"/>
          </p:cNvSpPr>
          <p:nvPr>
            <p:ph type="title"/>
          </p:nvPr>
        </p:nvSpPr>
        <p:spPr/>
        <p:txBody>
          <a:bodyPr>
            <a:normAutofit/>
          </a:bodyPr>
          <a:lstStyle>
            <a:lvl1pPr>
              <a:defRPr sz="2800" b="1">
                <a:solidFill>
                  <a:srgbClr val="1B416F"/>
                </a:solidFill>
              </a:defRPr>
            </a:lvl1pPr>
          </a:lstStyle>
          <a:p>
            <a:r>
              <a:rPr lang="en-US"/>
              <a:t>Click to edit Master title style</a:t>
            </a:r>
          </a:p>
        </p:txBody>
      </p:sp>
      <p:sp>
        <p:nvSpPr>
          <p:cNvPr id="3" name="Date Placeholder 2">
            <a:extLst>
              <a:ext uri="{FF2B5EF4-FFF2-40B4-BE49-F238E27FC236}">
                <a16:creationId xmlns:a16="http://schemas.microsoft.com/office/drawing/2014/main" id="{D1A85554-297A-0841-83C3-34DCC05DEC0D}"/>
              </a:ext>
            </a:extLst>
          </p:cNvPr>
          <p:cNvSpPr>
            <a:spLocks noGrp="1"/>
          </p:cNvSpPr>
          <p:nvPr>
            <p:ph type="dt" sz="half" idx="10"/>
          </p:nvPr>
        </p:nvSpPr>
        <p:spPr/>
        <p:txBody>
          <a:bodyPr/>
          <a:lstStyle/>
          <a:p>
            <a:pPr>
              <a:defRPr/>
            </a:pPr>
            <a:endParaRPr lang="en-US"/>
          </a:p>
        </p:txBody>
      </p:sp>
      <p:sp>
        <p:nvSpPr>
          <p:cNvPr id="4" name="Footer Placeholder 3">
            <a:extLst>
              <a:ext uri="{FF2B5EF4-FFF2-40B4-BE49-F238E27FC236}">
                <a16:creationId xmlns:a16="http://schemas.microsoft.com/office/drawing/2014/main" id="{24F62431-1D53-C14D-A151-36CCE8CB9B9D}"/>
              </a:ext>
            </a:extLst>
          </p:cNvPr>
          <p:cNvSpPr>
            <a:spLocks noGrp="1"/>
          </p:cNvSpPr>
          <p:nvPr>
            <p:ph type="ftr" sz="quarter" idx="11"/>
          </p:nvPr>
        </p:nvSpPr>
        <p:spPr/>
        <p:txBody>
          <a:bodyPr/>
          <a:lstStyle/>
          <a:p>
            <a:pPr>
              <a:defRPr/>
            </a:pPr>
            <a:endParaRPr lang="en-US"/>
          </a:p>
        </p:txBody>
      </p:sp>
      <p:sp>
        <p:nvSpPr>
          <p:cNvPr id="5" name="Slide Number Placeholder 4">
            <a:extLst>
              <a:ext uri="{FF2B5EF4-FFF2-40B4-BE49-F238E27FC236}">
                <a16:creationId xmlns:a16="http://schemas.microsoft.com/office/drawing/2014/main" id="{CFDD8125-9DB0-674E-BABD-519BA2CDAD62}"/>
              </a:ext>
            </a:extLst>
          </p:cNvPr>
          <p:cNvSpPr>
            <a:spLocks noGrp="1"/>
          </p:cNvSpPr>
          <p:nvPr>
            <p:ph type="sldNum" sz="quarter" idx="12"/>
          </p:nvPr>
        </p:nvSpPr>
        <p:spPr/>
        <p:txBody>
          <a:bodyPr/>
          <a:lstStyle/>
          <a:p>
            <a:fld id="{62079B72-C9EF-4793-BC5A-86E2920BCE51}" type="slidenum">
              <a:rPr lang="en-US" altLang="en-US" smtClean="0"/>
              <a:pPr/>
              <a:t>‹#›</a:t>
            </a:fld>
            <a:endParaRPr lang="en-US" altLang="en-US"/>
          </a:p>
        </p:txBody>
      </p:sp>
    </p:spTree>
    <p:extLst>
      <p:ext uri="{BB962C8B-B14F-4D97-AF65-F5344CB8AC3E}">
        <p14:creationId xmlns:p14="http://schemas.microsoft.com/office/powerpoint/2010/main" val="38074592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096BF24-C72D-1D48-B754-AC24201F96E3}"/>
              </a:ext>
            </a:extLst>
          </p:cNvPr>
          <p:cNvSpPr>
            <a:spLocks noGrp="1"/>
          </p:cNvSpPr>
          <p:nvPr>
            <p:ph type="dt" sz="half" idx="10"/>
          </p:nvPr>
        </p:nvSpPr>
        <p:spPr/>
        <p:txBody>
          <a:bodyPr/>
          <a:lstStyle/>
          <a:p>
            <a:pPr>
              <a:defRPr/>
            </a:pPr>
            <a:endParaRPr lang="en-US"/>
          </a:p>
        </p:txBody>
      </p:sp>
      <p:sp>
        <p:nvSpPr>
          <p:cNvPr id="3" name="Footer Placeholder 2">
            <a:extLst>
              <a:ext uri="{FF2B5EF4-FFF2-40B4-BE49-F238E27FC236}">
                <a16:creationId xmlns:a16="http://schemas.microsoft.com/office/drawing/2014/main" id="{34508E7A-599C-6141-ABF6-953B8776FD19}"/>
              </a:ext>
            </a:extLst>
          </p:cNvPr>
          <p:cNvSpPr>
            <a:spLocks noGrp="1"/>
          </p:cNvSpPr>
          <p:nvPr>
            <p:ph type="ftr" sz="quarter" idx="11"/>
          </p:nvPr>
        </p:nvSpPr>
        <p:spPr/>
        <p:txBody>
          <a:bodyPr/>
          <a:lstStyle/>
          <a:p>
            <a:pPr>
              <a:defRPr/>
            </a:pPr>
            <a:endParaRPr lang="en-US"/>
          </a:p>
        </p:txBody>
      </p:sp>
      <p:sp>
        <p:nvSpPr>
          <p:cNvPr id="4" name="Slide Number Placeholder 3">
            <a:extLst>
              <a:ext uri="{FF2B5EF4-FFF2-40B4-BE49-F238E27FC236}">
                <a16:creationId xmlns:a16="http://schemas.microsoft.com/office/drawing/2014/main" id="{7D0395F9-3AA1-D64C-86EB-00AE1AAB528A}"/>
              </a:ext>
            </a:extLst>
          </p:cNvPr>
          <p:cNvSpPr>
            <a:spLocks noGrp="1"/>
          </p:cNvSpPr>
          <p:nvPr>
            <p:ph type="sldNum" sz="quarter" idx="12"/>
          </p:nvPr>
        </p:nvSpPr>
        <p:spPr/>
        <p:txBody>
          <a:bodyPr/>
          <a:lstStyle/>
          <a:p>
            <a:fld id="{E93C5A01-9800-485C-AEC0-EC0E3DD78434}" type="slidenum">
              <a:rPr lang="en-US" altLang="en-US" smtClean="0"/>
              <a:pPr/>
              <a:t>‹#›</a:t>
            </a:fld>
            <a:endParaRPr lang="en-US" altLang="en-US"/>
          </a:p>
        </p:txBody>
      </p:sp>
    </p:spTree>
    <p:extLst>
      <p:ext uri="{BB962C8B-B14F-4D97-AF65-F5344CB8AC3E}">
        <p14:creationId xmlns:p14="http://schemas.microsoft.com/office/powerpoint/2010/main" val="15291541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887E84-1703-D743-A345-381A0856689C}"/>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Content Placeholder 2">
            <a:extLst>
              <a:ext uri="{FF2B5EF4-FFF2-40B4-BE49-F238E27FC236}">
                <a16:creationId xmlns:a16="http://schemas.microsoft.com/office/drawing/2014/main" id="{DC40CC29-71A2-CF45-87F8-8511387EEA1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01B82F1-106A-C040-8392-490F596A47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E0D38A-35D3-BE42-B9CA-1E36CA28986D}"/>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5762A0B9-112F-C74F-88D5-68EAC501A983}"/>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B0DCA155-DAC6-D948-AE9A-F2CBED19422D}"/>
              </a:ext>
            </a:extLst>
          </p:cNvPr>
          <p:cNvSpPr>
            <a:spLocks noGrp="1"/>
          </p:cNvSpPr>
          <p:nvPr>
            <p:ph type="sldNum" sz="quarter" idx="12"/>
          </p:nvPr>
        </p:nvSpPr>
        <p:spPr/>
        <p:txBody>
          <a:bodyPr/>
          <a:lstStyle/>
          <a:p>
            <a:fld id="{8D2D1C3B-5B10-461B-9DA4-6D58C1BD56FD}" type="slidenum">
              <a:rPr lang="en-US" altLang="en-US" smtClean="0"/>
              <a:pPr/>
              <a:t>‹#›</a:t>
            </a:fld>
            <a:endParaRPr lang="en-US" altLang="en-US"/>
          </a:p>
        </p:txBody>
      </p:sp>
    </p:spTree>
    <p:extLst>
      <p:ext uri="{BB962C8B-B14F-4D97-AF65-F5344CB8AC3E}">
        <p14:creationId xmlns:p14="http://schemas.microsoft.com/office/powerpoint/2010/main" val="9756832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9B4B2-1CB9-E848-81B9-DB07C4702CA5}"/>
              </a:ext>
            </a:extLst>
          </p:cNvPr>
          <p:cNvSpPr>
            <a:spLocks noGrp="1"/>
          </p:cNvSpPr>
          <p:nvPr>
            <p:ph type="title"/>
          </p:nvPr>
        </p:nvSpPr>
        <p:spPr>
          <a:xfrm>
            <a:off x="839788" y="457200"/>
            <a:ext cx="3932237" cy="1600200"/>
          </a:xfrm>
        </p:spPr>
        <p:txBody>
          <a:bodyPr anchor="b">
            <a:normAutofit/>
          </a:bodyPr>
          <a:lstStyle>
            <a:lvl1pPr>
              <a:defRPr sz="2800" b="1">
                <a:solidFill>
                  <a:srgbClr val="1B416F"/>
                </a:solidFill>
                <a:latin typeface="Arial" panose="020B0604020202020204" pitchFamily="34" charset="0"/>
                <a:cs typeface="Arial" panose="020B0604020202020204" pitchFamily="34" charset="0"/>
              </a:defRPr>
            </a:lvl1pPr>
          </a:lstStyle>
          <a:p>
            <a:r>
              <a:rPr lang="en-US"/>
              <a:t>Click to edit Master title style</a:t>
            </a:r>
          </a:p>
        </p:txBody>
      </p:sp>
      <p:sp>
        <p:nvSpPr>
          <p:cNvPr id="3" name="Picture Placeholder 2">
            <a:extLst>
              <a:ext uri="{FF2B5EF4-FFF2-40B4-BE49-F238E27FC236}">
                <a16:creationId xmlns:a16="http://schemas.microsoft.com/office/drawing/2014/main" id="{2006B37B-A8F0-D84A-A6E6-B7F796A32FE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0C2E3C1E-5619-814E-96AF-510B41C1D0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E161556-1CD1-1540-AA6C-25A5488DFE10}"/>
              </a:ext>
            </a:extLst>
          </p:cNvPr>
          <p:cNvSpPr>
            <a:spLocks noGrp="1"/>
          </p:cNvSpPr>
          <p:nvPr>
            <p:ph type="dt" sz="half" idx="10"/>
          </p:nvPr>
        </p:nvSpPr>
        <p:spPr/>
        <p:txBody>
          <a:bodyPr/>
          <a:lstStyle/>
          <a:p>
            <a:pPr>
              <a:defRPr/>
            </a:pPr>
            <a:endParaRPr lang="en-US"/>
          </a:p>
        </p:txBody>
      </p:sp>
      <p:sp>
        <p:nvSpPr>
          <p:cNvPr id="6" name="Footer Placeholder 5">
            <a:extLst>
              <a:ext uri="{FF2B5EF4-FFF2-40B4-BE49-F238E27FC236}">
                <a16:creationId xmlns:a16="http://schemas.microsoft.com/office/drawing/2014/main" id="{34C72F8D-F098-804A-ABCA-7F3C46B813F9}"/>
              </a:ext>
            </a:extLst>
          </p:cNvPr>
          <p:cNvSpPr>
            <a:spLocks noGrp="1"/>
          </p:cNvSpPr>
          <p:nvPr>
            <p:ph type="ftr" sz="quarter" idx="11"/>
          </p:nvPr>
        </p:nvSpPr>
        <p:spPr/>
        <p:txBody>
          <a:bodyPr/>
          <a:lstStyle/>
          <a:p>
            <a:pPr>
              <a:defRPr/>
            </a:pPr>
            <a:endParaRPr lang="en-US"/>
          </a:p>
        </p:txBody>
      </p:sp>
      <p:sp>
        <p:nvSpPr>
          <p:cNvPr id="7" name="Slide Number Placeholder 6">
            <a:extLst>
              <a:ext uri="{FF2B5EF4-FFF2-40B4-BE49-F238E27FC236}">
                <a16:creationId xmlns:a16="http://schemas.microsoft.com/office/drawing/2014/main" id="{D195BE01-C1C1-1146-8A8A-C453F0438744}"/>
              </a:ext>
            </a:extLst>
          </p:cNvPr>
          <p:cNvSpPr>
            <a:spLocks noGrp="1"/>
          </p:cNvSpPr>
          <p:nvPr>
            <p:ph type="sldNum" sz="quarter" idx="12"/>
          </p:nvPr>
        </p:nvSpPr>
        <p:spPr/>
        <p:txBody>
          <a:bodyPr/>
          <a:lstStyle/>
          <a:p>
            <a:fld id="{F04B7B73-4058-400E-B069-7B17AE4AABE4}" type="slidenum">
              <a:rPr lang="en-US" altLang="en-US" smtClean="0"/>
              <a:pPr/>
              <a:t>‹#›</a:t>
            </a:fld>
            <a:endParaRPr lang="en-US" altLang="en-US"/>
          </a:p>
        </p:txBody>
      </p:sp>
    </p:spTree>
    <p:extLst>
      <p:ext uri="{BB962C8B-B14F-4D97-AF65-F5344CB8AC3E}">
        <p14:creationId xmlns:p14="http://schemas.microsoft.com/office/powerpoint/2010/main" val="11535363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10/8/2019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5FC2A34-C69F-48D2-B120-F15CB8ACBA74}" type="slidenum">
              <a:rPr lang="en-US" altLang="en-US" smtClean="0"/>
              <a:pPr/>
              <a:t>‹#›</a:t>
            </a:fld>
            <a:endParaRPr lang="en-US" altLang="en-US"/>
          </a:p>
        </p:txBody>
      </p:sp>
      <p:sp>
        <p:nvSpPr>
          <p:cNvPr id="7" name="TextBox 6">
            <a:extLst>
              <a:ext uri="{FF2B5EF4-FFF2-40B4-BE49-F238E27FC236}">
                <a16:creationId xmlns:a16="http://schemas.microsoft.com/office/drawing/2014/main" id="{726A8933-4E15-4D10-944A-F9AEABD0C568}"/>
              </a:ext>
            </a:extLst>
          </p:cNvPr>
          <p:cNvSpPr txBox="1"/>
          <p:nvPr userDrawn="1"/>
        </p:nvSpPr>
        <p:spPr>
          <a:xfrm rot="20214901">
            <a:off x="5070688" y="2236622"/>
            <a:ext cx="2303836" cy="1015663"/>
          </a:xfrm>
          <a:prstGeom prst="rect">
            <a:avLst/>
          </a:prstGeom>
          <a:noFill/>
        </p:spPr>
        <p:txBody>
          <a:bodyPr wrap="none" rtlCol="0">
            <a:spAutoFit/>
          </a:bodyPr>
          <a:lstStyle/>
          <a:p>
            <a:r>
              <a:rPr lang="en-CA" sz="6000" b="1">
                <a:solidFill>
                  <a:schemeClr val="bg1">
                    <a:lumMod val="85000"/>
                  </a:schemeClr>
                </a:solidFill>
              </a:rPr>
              <a:t>DRAFT</a:t>
            </a:r>
          </a:p>
        </p:txBody>
      </p:sp>
    </p:spTree>
    <p:extLst>
      <p:ext uri="{BB962C8B-B14F-4D97-AF65-F5344CB8AC3E}">
        <p14:creationId xmlns:p14="http://schemas.microsoft.com/office/powerpoint/2010/main" val="2050999253"/>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hf hdr="0" ftr="0" dt="0"/>
  <p:txStyles>
    <p:titleStyle>
      <a:lvl1pPr algn="l" defTabSz="914400" rtl="0" eaLnBrk="1" latinLnBrk="0" hangingPunct="1">
        <a:lnSpc>
          <a:spcPct val="90000"/>
        </a:lnSpc>
        <a:spcBef>
          <a:spcPct val="0"/>
        </a:spcBef>
        <a:buNone/>
        <a:defRPr sz="2800" b="1" kern="1200">
          <a:solidFill>
            <a:srgbClr val="1B416F"/>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8FAD603-2887-4744-9E01-FBC5E17658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8A9FB23-D82E-E945-9CBC-8320579CAF4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ABF6A20-48B5-5445-B588-0D827C76F4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DEE49F2-6D7D-D149-AD82-A409606B47EB}" type="datetimeFigureOut">
              <a:rPr lang="en-US" smtClean="0"/>
              <a:t>10/8/2019</a:t>
            </a:fld>
            <a:endParaRPr lang="en-US"/>
          </a:p>
        </p:txBody>
      </p:sp>
      <p:sp>
        <p:nvSpPr>
          <p:cNvPr id="5" name="Footer Placeholder 4">
            <a:extLst>
              <a:ext uri="{FF2B5EF4-FFF2-40B4-BE49-F238E27FC236}">
                <a16:creationId xmlns:a16="http://schemas.microsoft.com/office/drawing/2014/main" id="{D4AAC232-E17E-7C4F-A814-C306152C97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26C2FA2-6207-CE41-99BC-1A062F89BF6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6B2E34-D889-2543-8A57-C13169FFE288}" type="slidenum">
              <a:rPr lang="en-US" smtClean="0"/>
              <a:t>‹#›</a:t>
            </a:fld>
            <a:endParaRPr lang="en-US"/>
          </a:p>
        </p:txBody>
      </p:sp>
    </p:spTree>
    <p:extLst>
      <p:ext uri="{BB962C8B-B14F-4D97-AF65-F5344CB8AC3E}">
        <p14:creationId xmlns:p14="http://schemas.microsoft.com/office/powerpoint/2010/main" val="1014919523"/>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ismp-canada.org/medrec/5questions.htm"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canada.ca/fr/sante-canada/services/medicaments-produits-sante/medeffet-canada/declaration-effets-indesirables.html"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hyperlink" Target="http://sante.canada.ca/fr/sante-canada/services/medicaments-produits-sante/conformite-application-loi/rapport-incident/formulaire-plainte-produit-sante-0317.html" TargetMode="External"/><Relationship Id="rId5" Type="http://schemas.openxmlformats.org/officeDocument/2006/relationships/hyperlink" Target="https://hpr-rps.hres.ca/static/content/form-formule.php" TargetMode="External"/><Relationship Id="rId4" Type="http://schemas.openxmlformats.org/officeDocument/2006/relationships/hyperlink" Target="https://www.canada.ca/fr/sante-canada/services/medicaments-produits-sante/medeffet-canada/programme-canada-vigilance.html" TargetMode="External"/></Relationships>
</file>

<file path=ppt/slides/_rels/slide15.xml.rels><?xml version="1.0" encoding="UTF-8" standalone="yes"?>
<Relationships xmlns="http://schemas.openxmlformats.org/package/2006/relationships"><Relationship Id="rId8" Type="http://schemas.openxmlformats.org/officeDocument/2006/relationships/hyperlink" Target="https://www.canada.ca/fr/sante-canada/services/medicaments-produits-sante/medeffet-canada/infovigilance-produits-sante.html" TargetMode="External"/><Relationship Id="rId13" Type="http://schemas.openxmlformats.org/officeDocument/2006/relationships/image" Target="../media/image11.png"/><Relationship Id="rId3" Type="http://schemas.openxmlformats.org/officeDocument/2006/relationships/hyperlink" Target="https://www.canada.ca/fr/sante-canada/services/medicaments-produits-sante/medeffet-canada/base-donnees-effets-indesirables.html" TargetMode="External"/><Relationship Id="rId7" Type="http://schemas.openxmlformats.org/officeDocument/2006/relationships/hyperlink" Target="http://canadiensensante.gc.ca/recall-alert-rappel-avis/index-fra.php?cat=3" TargetMode="External"/><Relationship Id="rId12" Type="http://schemas.openxmlformats.org/officeDocument/2006/relationships/image" Target="../media/image10.png"/><Relationship Id="rId2" Type="http://schemas.openxmlformats.org/officeDocument/2006/relationships/notesSlide" Target="../notesSlides/notesSlide14.xml"/><Relationship Id="rId16" Type="http://schemas.openxmlformats.org/officeDocument/2006/relationships/image" Target="../media/image14.png"/><Relationship Id="rId1" Type="http://schemas.openxmlformats.org/officeDocument/2006/relationships/slideLayout" Target="../slideLayouts/slideLayout2.xml"/><Relationship Id="rId6" Type="http://schemas.openxmlformats.org/officeDocument/2006/relationships/hyperlink" Target="https://www.canada.ca/fr/sante-canada/services/medicaments-produits-sante/medeffet-canada/examens-innocuite.html" TargetMode="External"/><Relationship Id="rId11" Type="http://schemas.openxmlformats.org/officeDocument/2006/relationships/image" Target="../media/image9.png"/><Relationship Id="rId5" Type="http://schemas.openxmlformats.org/officeDocument/2006/relationships/hyperlink" Target="https://www.canada.ca/fr/sante-canada/services/publications/medicaments-et-produits-sante/tendances-annuelles-declarations-cas-effets-indesirables-produits-sante-incidents-lies-materiels-medicaux.html" TargetMode="External"/><Relationship Id="rId15" Type="http://schemas.openxmlformats.org/officeDocument/2006/relationships/image" Target="../media/image13.png"/><Relationship Id="rId10" Type="http://schemas.openxmlformats.org/officeDocument/2006/relationships/image" Target="../media/image8.png"/><Relationship Id="rId4" Type="http://schemas.openxmlformats.org/officeDocument/2006/relationships/hyperlink" Target="https://hpr-rps.hres.ca/mdi_landing.php" TargetMode="External"/><Relationship Id="rId9" Type="http://schemas.openxmlformats.org/officeDocument/2006/relationships/hyperlink" Target="https://hpr-rps.hres.ca/" TargetMode="External"/><Relationship Id="rId14" Type="http://schemas.openxmlformats.org/officeDocument/2006/relationships/image" Target="../media/image12.png"/></Relationships>
</file>

<file path=ppt/slides/_rels/slide16.xml.rels><?xml version="1.0" encoding="UTF-8" standalone="yes"?>
<Relationships xmlns="http://schemas.openxmlformats.org/package/2006/relationships"><Relationship Id="rId8" Type="http://schemas.openxmlformats.org/officeDocument/2006/relationships/hyperlink" Target="http://canadiensensante.gc.ca/recall-alert-rappel-avis/index-fra.php?cat=3" TargetMode="External"/><Relationship Id="rId3" Type="http://schemas.openxmlformats.org/officeDocument/2006/relationships/image" Target="../media/image15.png"/><Relationship Id="rId7" Type="http://schemas.openxmlformats.org/officeDocument/2006/relationships/hyperlink" Target="https://www.canada.ca/fr/sante-canada/services/medicaments-produits-sante/medeffet-canada/examens-innocuite.html"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6" Type="http://schemas.openxmlformats.org/officeDocument/2006/relationships/hyperlink" Target="https://www.canada.ca/fr/sante-canada/services/publications/medicaments-et-produits-sante/tendances-annuelles-declarations-cas-effets-indesirables-produits-sante-incidents-lies-materiels-medicaux.html" TargetMode="External"/><Relationship Id="rId11" Type="http://schemas.openxmlformats.org/officeDocument/2006/relationships/hyperlink" Target="https://hpr-rps.hres.ca/" TargetMode="External"/><Relationship Id="rId5" Type="http://schemas.openxmlformats.org/officeDocument/2006/relationships/hyperlink" Target="https://hpr-rps.hres.ca/mdi_landing.php?lang=fr" TargetMode="External"/><Relationship Id="rId10" Type="http://schemas.openxmlformats.org/officeDocument/2006/relationships/hyperlink" Target="https://hpr-rps.hres.ca/?lang=fr" TargetMode="External"/><Relationship Id="rId4" Type="http://schemas.openxmlformats.org/officeDocument/2006/relationships/hyperlink" Target="https://www.canada.ca/fr/sante-canada/services/medicaments-produits-sante/medeffet-canada/base-donnees-effets-indesirables.html" TargetMode="External"/><Relationship Id="rId9" Type="http://schemas.openxmlformats.org/officeDocument/2006/relationships/hyperlink" Target="https://www.canada.ca/fr/sante-canada/services/medicaments-produits-sante/medeffet-canada/infovigilance-produits-sante.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cvp-pcv.hc-sc.gc.ca/arq-rei/switchlocale.do?lang=fr&amp;url=t.search.recherche" TargetMode="External"/><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17.png"/><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hyperlink" Target="https://hpr-rps.hres.ca/MDP_landing.php" TargetMode="External"/><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hpr-rps.hres.ca/mdi_landing.php?lang=fr"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patientsafetyinstitute.ca/en/toolsResources/Member-Videos-and-Stories/Pages/Patient-Safety-Stories---Martha%27s-Story.aspx" TargetMode="External"/><Relationship Id="rId2" Type="http://schemas.openxmlformats.org/officeDocument/2006/relationships/image" Target="../media/image21.png"/><Relationship Id="rId1" Type="http://schemas.openxmlformats.org/officeDocument/2006/relationships/slideLayout" Target="../slideLayouts/slideLayout13.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hyperlink" Target="https://www.patientsafetyinstitute.ca/fr/toolsresources/vanessas-law/pages/default.asp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image" Target="../media/image1.png"/><Relationship Id="rId4" Type="http://schemas.openxmlformats.org/officeDocument/2006/relationships/hyperlink" Target="mailto:patients@cpsi-icsp.ca" TargetMode="External"/></Relationships>
</file>

<file path=ppt/slides/_rels/slide3.xml.rels><?xml version="1.0" encoding="UTF-8" standalone="yes"?>
<Relationships xmlns="http://schemas.openxmlformats.org/package/2006/relationships"><Relationship Id="rId3" Type="http://schemas.openxmlformats.org/officeDocument/2006/relationships/hyperlink" Target="https://www.canada.ca/en/health-canada/services/drugs-health-products/legislation-guidelines/protecting-canadians-unsafe-drugs-act-vanessa-law-amendments-food-drugs-act.html"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oleObject" Target="../embeddings/oleObject1.bin"/></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canada.ca/en/health-canada/services/drugs-health-products/medeffect-canada/adverse-reaction-reporting/mandatory-hospital-reporting/drugs-devices/guidance.html"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laws-lois.justice.gc.ca/fra/reglements/C.R.C.,_ch._870/page-134.html?txthl=c.05.001"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www.gazette.gc.ca/rp-pr/p1/2018/2018-06-16/html/reg6-fra.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B2938F7-7AC0-45C2-B426-7A53FA306849}"/>
              </a:ext>
            </a:extLst>
          </p:cNvPr>
          <p:cNvSpPr txBox="1">
            <a:spLocks noChangeArrowheads="1"/>
          </p:cNvSpPr>
          <p:nvPr/>
        </p:nvSpPr>
        <p:spPr bwMode="auto">
          <a:xfrm>
            <a:off x="1847850" y="1167412"/>
            <a:ext cx="8983060" cy="424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defTabSz="457200" rtl="0" eaLnBrk="0" fontAlgn="base" hangingPunct="0">
              <a:spcBef>
                <a:spcPct val="0"/>
              </a:spcBef>
              <a:spcAft>
                <a:spcPct val="0"/>
              </a:spcAft>
              <a:defRPr sz="2800" b="1" kern="1200">
                <a:solidFill>
                  <a:srgbClr val="4F0D1E"/>
                </a:solidFill>
                <a:latin typeface="+mj-lt"/>
                <a:ea typeface="ＭＳ Ｐゴシック" pitchFamily="34" charset="-128"/>
                <a:cs typeface="ＭＳ Ｐゴシック" charset="0"/>
              </a:defRPr>
            </a:lvl1pPr>
            <a:lvl2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2pPr>
            <a:lvl3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3pPr>
            <a:lvl4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4pPr>
            <a:lvl5pPr algn="l" defTabSz="457200" rtl="0" eaLnBrk="0" fontAlgn="base" hangingPunct="0">
              <a:spcBef>
                <a:spcPct val="0"/>
              </a:spcBef>
              <a:spcAft>
                <a:spcPct val="0"/>
              </a:spcAft>
              <a:defRPr sz="2800" b="1">
                <a:solidFill>
                  <a:srgbClr val="4F0D1E"/>
                </a:solidFill>
                <a:latin typeface="Arial" charset="0"/>
                <a:ea typeface="ＭＳ Ｐゴシック" pitchFamily="34" charset="-128"/>
                <a:cs typeface="ＭＳ Ｐゴシック" charset="0"/>
              </a:defRPr>
            </a:lvl5pPr>
            <a:lvl6pPr marL="4572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2800" b="1">
                <a:solidFill>
                  <a:srgbClr val="4F0D1E"/>
                </a:solidFill>
                <a:latin typeface="Arial" charset="0"/>
                <a:ea typeface="ＭＳ Ｐゴシック" charset="0"/>
                <a:cs typeface="ＭＳ Ｐゴシック" charset="0"/>
              </a:defRPr>
            </a:lvl9pPr>
          </a:lstStyle>
          <a:p>
            <a:pPr algn="ctr">
              <a:defRPr/>
            </a:pPr>
            <a:r>
              <a:rPr lang="fr-CA" dirty="0">
                <a:latin typeface="Arial"/>
                <a:cs typeface="Arial"/>
              </a:rPr>
              <a:t>Loi de Vanessa </a:t>
            </a:r>
          </a:p>
          <a:p>
            <a:pPr algn="ctr">
              <a:defRPr/>
            </a:pPr>
            <a:r>
              <a:rPr lang="fr-CA" i="1" dirty="0">
                <a:latin typeface="Arial"/>
                <a:cs typeface="Arial"/>
              </a:rPr>
              <a:t>Loi visant à protéger les Canadiens contre les drogues dangereuses</a:t>
            </a:r>
            <a:r>
              <a:rPr lang="fr-CA" dirty="0">
                <a:latin typeface="Arial"/>
                <a:cs typeface="Arial"/>
              </a:rPr>
              <a:t> </a:t>
            </a:r>
            <a:r>
              <a:rPr lang="en-CA" i="1" dirty="0">
                <a:latin typeface="Arial"/>
                <a:cs typeface="Arial"/>
              </a:rPr>
              <a:t> </a:t>
            </a:r>
          </a:p>
          <a:p>
            <a:pPr algn="ctr">
              <a:defRPr/>
            </a:pPr>
            <a:endParaRPr lang="en-CA" dirty="0">
              <a:latin typeface="Arial"/>
              <a:cs typeface="Arial"/>
            </a:endParaRPr>
          </a:p>
          <a:p>
            <a:pPr algn="ctr">
              <a:defRPr/>
            </a:pPr>
            <a:r>
              <a:rPr kumimoji="0" lang="en-CA" altLang="en-US" b="1" i="0" u="none" strike="noStrike" kern="1200" cap="none" spc="0" normalizeH="0" baseline="0" noProof="0" dirty="0">
                <a:ln>
                  <a:noFill/>
                </a:ln>
                <a:solidFill>
                  <a:srgbClr val="1B416F"/>
                </a:solidFill>
                <a:effectLst/>
                <a:uLnTx/>
                <a:uFillTx/>
                <a:latin typeface="Arial"/>
                <a:ea typeface="ＭＳ Ｐゴシック"/>
                <a:cs typeface="Arial"/>
              </a:rPr>
              <a:t> </a:t>
            </a:r>
          </a:p>
          <a:p>
            <a:pPr algn="ctr">
              <a:defRPr/>
            </a:pPr>
            <a:r>
              <a:rPr lang="fr-FR" altLang="en-US" dirty="0">
                <a:solidFill>
                  <a:srgbClr val="1B416F"/>
                </a:solidFill>
                <a:latin typeface="Arial"/>
                <a:ea typeface="ＭＳ Ｐゴシック"/>
                <a:cs typeface="Arial"/>
              </a:rPr>
              <a:t>La déclaration des réactions indésirables graves à un médicament </a:t>
            </a:r>
          </a:p>
          <a:p>
            <a:pPr algn="ctr">
              <a:defRPr/>
            </a:pPr>
            <a:r>
              <a:rPr lang="fr-FR" altLang="en-US" dirty="0">
                <a:solidFill>
                  <a:srgbClr val="1B416F"/>
                </a:solidFill>
                <a:latin typeface="Arial"/>
                <a:ea typeface="ＭＳ Ｐゴシック"/>
                <a:cs typeface="Arial"/>
              </a:rPr>
              <a:t>et des incidents liés à des instruments médicaux</a:t>
            </a:r>
          </a:p>
          <a:p>
            <a:pPr algn="ctr">
              <a:defRPr/>
            </a:pPr>
            <a:endParaRPr lang="en-CA" altLang="en-US" noProof="0" dirty="0">
              <a:solidFill>
                <a:srgbClr val="1B416F"/>
              </a:solidFill>
              <a:latin typeface="Arial"/>
              <a:ea typeface="ＭＳ Ｐゴシック"/>
              <a:cs typeface="Arial"/>
            </a:endParaRPr>
          </a:p>
          <a:p>
            <a:pPr algn="ctr">
              <a:defRPr/>
            </a:pPr>
            <a:br>
              <a:rPr lang="en-CA" altLang="en-US" b="1" i="0" u="none" strike="noStrike" kern="1200" cap="none" spc="0" normalizeH="0" baseline="0" noProof="0" dirty="0">
                <a:ln>
                  <a:noFill/>
                </a:ln>
                <a:effectLst/>
                <a:uLnTx/>
                <a:uFillTx/>
                <a:latin typeface="Arial" panose="020B0604020202020204" pitchFamily="34" charset="0"/>
                <a:cs typeface="Arial" panose="020B0604020202020204" pitchFamily="34" charset="0"/>
              </a:rPr>
            </a:br>
            <a:endParaRPr lang="en-CA" altLang="en-US"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pic>
        <p:nvPicPr>
          <p:cNvPr id="4" name="Picture 3">
            <a:extLst>
              <a:ext uri="{FF2B5EF4-FFF2-40B4-BE49-F238E27FC236}">
                <a16:creationId xmlns:a16="http://schemas.microsoft.com/office/drawing/2014/main" id="{FD0B7DF4-4421-46B5-BC21-D5982A7F70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80324" y="4544884"/>
            <a:ext cx="3643118" cy="1952708"/>
          </a:xfrm>
          <a:prstGeom prst="rect">
            <a:avLst/>
          </a:prstGeom>
        </p:spPr>
      </p:pic>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C3E2E47-2979-485C-9A14-42EE2373C910}"/>
              </a:ext>
            </a:extLst>
          </p:cNvPr>
          <p:cNvSpPr>
            <a:spLocks noGrp="1"/>
          </p:cNvSpPr>
          <p:nvPr>
            <p:ph type="title"/>
          </p:nvPr>
        </p:nvSpPr>
        <p:spPr>
          <a:xfrm>
            <a:off x="838200" y="412481"/>
            <a:ext cx="10515600" cy="1325563"/>
          </a:xfrm>
        </p:spPr>
        <p:txBody>
          <a:bodyPr anchor="t">
            <a:normAutofit/>
          </a:bodyPr>
          <a:lstStyle/>
          <a:p>
            <a:r>
              <a:rPr lang="fr-CA" dirty="0"/>
              <a:t>Conseils pour détecter les préjudices d'un médicament ou d'un instrument</a:t>
            </a:r>
            <a:endParaRPr lang="en-CA" dirty="0"/>
          </a:p>
        </p:txBody>
      </p:sp>
      <p:sp>
        <p:nvSpPr>
          <p:cNvPr id="5" name="Content Placeholder 4">
            <a:extLst>
              <a:ext uri="{FF2B5EF4-FFF2-40B4-BE49-F238E27FC236}">
                <a16:creationId xmlns:a16="http://schemas.microsoft.com/office/drawing/2014/main" id="{AA48FBB6-00CD-4CED-817E-66D8B8F61F7A}"/>
              </a:ext>
            </a:extLst>
          </p:cNvPr>
          <p:cNvSpPr>
            <a:spLocks noGrp="1"/>
          </p:cNvSpPr>
          <p:nvPr>
            <p:ph idx="1"/>
          </p:nvPr>
        </p:nvSpPr>
        <p:spPr>
          <a:xfrm>
            <a:off x="838200" y="1407842"/>
            <a:ext cx="10515600" cy="4767327"/>
          </a:xfrm>
        </p:spPr>
        <p:txBody>
          <a:bodyPr>
            <a:normAutofit/>
          </a:bodyPr>
          <a:lstStyle/>
          <a:p>
            <a:pPr lvl="0"/>
            <a:r>
              <a:rPr lang="fr-CA" dirty="0"/>
              <a:t>Un préjudice causé par un médicament ou un instrument médical peut être confondu avec le symptôme d’une maladie.</a:t>
            </a:r>
            <a:endParaRPr lang="en-CA" dirty="0"/>
          </a:p>
          <a:p>
            <a:pPr lvl="0"/>
            <a:r>
              <a:rPr lang="fr-CA" dirty="0"/>
              <a:t>La sensibilisation et le dialogue avec les prestataires de soins de santé sont des éléments clés dans la détection d’une réaction indésirable grave à un médicament ou d’un incident lié à un instrument médical.</a:t>
            </a:r>
            <a:endParaRPr lang="en-CA" dirty="0"/>
          </a:p>
          <a:p>
            <a:pPr lvl="0"/>
            <a:r>
              <a:rPr lang="fr-CA" dirty="0"/>
              <a:t>Envisager une réaction indésirable grave à un médicament ou un incident lié à un instrument médical, si l’une des situations suivantes survient : </a:t>
            </a:r>
            <a:endParaRPr lang="en-CA" dirty="0"/>
          </a:p>
          <a:p>
            <a:pPr lvl="2"/>
            <a:r>
              <a:rPr lang="fr-CA" dirty="0"/>
              <a:t>un nouveau problème de santé ou un changement inattendu dans l’état clinique </a:t>
            </a:r>
            <a:endParaRPr lang="en-CA" dirty="0"/>
          </a:p>
          <a:p>
            <a:pPr lvl="2"/>
            <a:r>
              <a:rPr lang="fr-CA" dirty="0"/>
              <a:t>un besoin soudain de traitements, d’interventions ou de chirurgies</a:t>
            </a:r>
            <a:endParaRPr lang="en-CA" dirty="0"/>
          </a:p>
          <a:p>
            <a:pPr lvl="2"/>
            <a:r>
              <a:rPr lang="fr-CA" dirty="0"/>
              <a:t>le besoin soudain d’un antidote électif (p.ex., naloxone, épinéphrine, glucagon)  </a:t>
            </a:r>
            <a:endParaRPr lang="en-CA" dirty="0"/>
          </a:p>
          <a:p>
            <a:pPr lvl="2"/>
            <a:r>
              <a:rPr lang="fr-CA" dirty="0"/>
              <a:t>le besoin soudain de changer de traitement (p.ex., arrêt d’un médicament ou d’un instrument)</a:t>
            </a:r>
            <a:endParaRPr lang="en-CA" dirty="0"/>
          </a:p>
          <a:p>
            <a:pPr lvl="0"/>
            <a:r>
              <a:rPr lang="fr-CA" dirty="0"/>
              <a:t>Une réaction indésirable grave à un médicament ou un incident lié à un instrument médical peut survenir peu de temps après le début du traitement ou beaucoup plus tard </a:t>
            </a:r>
            <a:endParaRPr lang="en-CA" dirty="0"/>
          </a:p>
        </p:txBody>
      </p:sp>
    </p:spTree>
    <p:extLst>
      <p:ext uri="{BB962C8B-B14F-4D97-AF65-F5344CB8AC3E}">
        <p14:creationId xmlns:p14="http://schemas.microsoft.com/office/powerpoint/2010/main" val="705811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 name="Straight Connector 4">
            <a:extLst>
              <a:ext uri="{FF2B5EF4-FFF2-40B4-BE49-F238E27FC236}">
                <a16:creationId xmlns:a16="http://schemas.microsoft.com/office/drawing/2014/main" id="{BDCF6964-262A-463A-AF0D-B2B73BA085D1}"/>
              </a:ext>
            </a:extLst>
          </p:cNvPr>
          <p:cNvCxnSpPr>
            <a:cxnSpLocks/>
          </p:cNvCxnSpPr>
          <p:nvPr/>
        </p:nvCxnSpPr>
        <p:spPr>
          <a:xfrm flipV="1">
            <a:off x="838200" y="3650436"/>
            <a:ext cx="9836634" cy="1"/>
          </a:xfrm>
          <a:prstGeom prst="line">
            <a:avLst/>
          </a:prstGeom>
          <a:ln>
            <a:solidFill>
              <a:srgbClr val="C00000"/>
            </a:solidFill>
          </a:ln>
        </p:spPr>
        <p:style>
          <a:lnRef idx="1">
            <a:schemeClr val="accent4"/>
          </a:lnRef>
          <a:fillRef idx="0">
            <a:schemeClr val="accent4"/>
          </a:fillRef>
          <a:effectRef idx="0">
            <a:schemeClr val="accent4"/>
          </a:effectRef>
          <a:fontRef idx="minor">
            <a:schemeClr val="tx1"/>
          </a:fontRef>
        </p:style>
      </p:cxnSp>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fr-CA" sz="2800" dirty="0"/>
              <a:t>Partenaires clés </a:t>
            </a:r>
            <a:r>
              <a:rPr lang="fr-CA" dirty="0"/>
              <a:t>en matière d'innocuité </a:t>
            </a:r>
            <a:br>
              <a:rPr lang="fr-CA" dirty="0"/>
            </a:br>
            <a:r>
              <a:rPr lang="fr-CA" dirty="0"/>
              <a:t>des produits de santé</a:t>
            </a:r>
            <a:endParaRPr lang="en-CA" sz="2800" dirty="0"/>
          </a:p>
        </p:txBody>
      </p:sp>
      <p:grpSp>
        <p:nvGrpSpPr>
          <p:cNvPr id="35" name="Group 34">
            <a:extLst>
              <a:ext uri="{FF2B5EF4-FFF2-40B4-BE49-F238E27FC236}">
                <a16:creationId xmlns:a16="http://schemas.microsoft.com/office/drawing/2014/main" id="{26D4BA8E-5E3A-4449-96B3-D35BE786DB7E}"/>
              </a:ext>
            </a:extLst>
          </p:cNvPr>
          <p:cNvGrpSpPr/>
          <p:nvPr/>
        </p:nvGrpSpPr>
        <p:grpSpPr>
          <a:xfrm>
            <a:off x="838200" y="1032112"/>
            <a:ext cx="9987442" cy="5251287"/>
            <a:chOff x="656389" y="1019414"/>
            <a:chExt cx="9987442" cy="5251287"/>
          </a:xfrm>
        </p:grpSpPr>
        <p:sp>
          <p:nvSpPr>
            <p:cNvPr id="23" name="TextBox 22">
              <a:extLst>
                <a:ext uri="{FF2B5EF4-FFF2-40B4-BE49-F238E27FC236}">
                  <a16:creationId xmlns:a16="http://schemas.microsoft.com/office/drawing/2014/main" id="{6BF0FAFB-6E46-4072-8290-AD38D7C88074}"/>
                </a:ext>
              </a:extLst>
            </p:cNvPr>
            <p:cNvSpPr txBox="1"/>
            <p:nvPr/>
          </p:nvSpPr>
          <p:spPr>
            <a:xfrm>
              <a:off x="656389" y="3209820"/>
              <a:ext cx="1863013"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1" i="0" u="none" strike="noStrike" kern="1200" cap="none" spc="0" normalizeH="0" baseline="0">
                  <a:ln>
                    <a:noFill/>
                  </a:ln>
                  <a:solidFill>
                    <a:srgbClr val="BF110D"/>
                  </a:solidFill>
                  <a:effectLst/>
                  <a:uLnTx/>
                  <a:uFillTx/>
                  <a:latin typeface="Calibri" panose="020F0502020204030204"/>
                  <a:ea typeface="+mn-ea"/>
                  <a:cs typeface="Arial" panose="020B0604020202020204" pitchFamily="34" charset="0"/>
                </a:rPr>
                <a:t>Partenaires </a:t>
              </a:r>
              <a:r>
                <a:rPr lang="fr-CA" sz="2400" b="1">
                  <a:solidFill>
                    <a:srgbClr val="BF110D"/>
                  </a:solidFill>
                  <a:latin typeface="Calibri" panose="020F0502020204030204"/>
                  <a:cs typeface="Arial" panose="020B0604020202020204" pitchFamily="34" charset="0"/>
                </a:rPr>
                <a:t>clé</a:t>
              </a:r>
              <a:r>
                <a:rPr kumimoji="0" lang="fr-CA" sz="2400" b="1" i="0" u="none" strike="noStrike" kern="1200" cap="none" spc="0" normalizeH="0" baseline="0">
                  <a:ln>
                    <a:noFill/>
                  </a:ln>
                  <a:solidFill>
                    <a:srgbClr val="BF110D"/>
                  </a:solidFill>
                  <a:effectLst/>
                  <a:uLnTx/>
                  <a:uFillTx/>
                  <a:latin typeface="Calibri" panose="020F0502020204030204"/>
                  <a:ea typeface="+mn-ea"/>
                  <a:cs typeface="Arial" panose="020B0604020202020204" pitchFamily="34" charset="0"/>
                </a:rPr>
                <a:t>s…</a:t>
              </a:r>
            </a:p>
          </p:txBody>
        </p:sp>
        <p:sp>
          <p:nvSpPr>
            <p:cNvPr id="9" name="Freeform: Shape 8">
              <a:extLst>
                <a:ext uri="{FF2B5EF4-FFF2-40B4-BE49-F238E27FC236}">
                  <a16:creationId xmlns:a16="http://schemas.microsoft.com/office/drawing/2014/main" id="{45B682B4-00F4-45B8-BDB5-1FF712488F27}"/>
                </a:ext>
              </a:extLst>
            </p:cNvPr>
            <p:cNvSpPr/>
            <p:nvPr/>
          </p:nvSpPr>
          <p:spPr>
            <a:xfrm rot="16200000">
              <a:off x="2618578" y="2665738"/>
              <a:ext cx="17280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ln>
              <a:noFill/>
            </a:ln>
          </p:spPr>
          <p:style>
            <a:lnRef idx="1">
              <a:schemeClr val="accent4"/>
            </a:lnRef>
            <a:fillRef idx="2">
              <a:schemeClr val="accent4"/>
            </a:fillRef>
            <a:effectRef idx="1">
              <a:schemeClr val="accent4"/>
            </a:effectRef>
            <a:fontRef idx="minor">
              <a:schemeClr val="dk1"/>
            </a:fontRef>
          </p:style>
          <p:txBody>
            <a:bodyPr spcFirstLastPara="0" vert="vert" wrap="square" lIns="36000" tIns="36000" rIns="36000" bIns="36000" numCol="1" spcCol="1270" anchor="ctr" anchorCtr="0">
              <a:noAutofit/>
            </a:bodyPr>
            <a:lstStyle/>
            <a:p>
              <a:pPr lvl="0" algn="ctr" defTabSz="400050">
                <a:lnSpc>
                  <a:spcPct val="90000"/>
                </a:lnSpc>
                <a:spcBef>
                  <a:spcPts val="600"/>
                </a:spcBef>
                <a:defRPr/>
              </a:pPr>
              <a:r>
                <a:rPr kumimoji="0" lang="fr-CA" sz="1700" b="0" i="0" u="none" strike="noStrike" kern="1200" cap="none" spc="0" normalizeH="0" baseline="0" noProof="0">
                  <a:ln>
                    <a:noFill/>
                  </a:ln>
                  <a:solidFill>
                    <a:prstClr val="black"/>
                  </a:solidFill>
                  <a:effectLst/>
                  <a:uLnTx/>
                  <a:uFillTx/>
                  <a:latin typeface="Calibri" panose="020F0502020204030204"/>
                </a:rPr>
                <a:t>Gouvernements</a:t>
              </a:r>
              <a:r>
                <a:rPr lang="fr-CA" sz="1700">
                  <a:solidFill>
                    <a:prstClr val="black"/>
                  </a:solidFill>
                </a:rPr>
                <a:t> fédéral et provinciaux</a:t>
              </a:r>
              <a:endParaRPr kumimoji="0" lang="fr-CA" sz="1700" b="0" i="0" u="none" strike="noStrike" kern="1200" cap="none" spc="0" normalizeH="0" baseline="0" noProof="0">
                <a:ln>
                  <a:noFill/>
                </a:ln>
                <a:solidFill>
                  <a:prstClr val="black"/>
                </a:solidFill>
                <a:effectLst/>
                <a:uLnTx/>
                <a:uFillTx/>
                <a:latin typeface="Calibri" panose="020F0502020204030204"/>
              </a:endParaRPr>
            </a:p>
          </p:txBody>
        </p:sp>
        <p:sp>
          <p:nvSpPr>
            <p:cNvPr id="11" name="Freeform: Shape 10">
              <a:extLst>
                <a:ext uri="{FF2B5EF4-FFF2-40B4-BE49-F238E27FC236}">
                  <a16:creationId xmlns:a16="http://schemas.microsoft.com/office/drawing/2014/main" id="{CB91660E-4B81-417B-9DDF-E33186FA9715}"/>
                </a:ext>
              </a:extLst>
            </p:cNvPr>
            <p:cNvSpPr/>
            <p:nvPr/>
          </p:nvSpPr>
          <p:spPr>
            <a:xfrm rot="16200000">
              <a:off x="7273755" y="3567198"/>
              <a:ext cx="17280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solidFill>
              <a:srgbClr val="FF0000"/>
            </a:solidFill>
            <a:ln>
              <a:noFill/>
            </a:ln>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vert" wrap="square" lIns="36000" tIns="36000" rIns="36000" bIns="36000" numCol="1" spcCol="1270" anchor="ctr" anchorCtr="0">
              <a:noAutofit/>
            </a:bodyPr>
            <a:lstStyle/>
            <a:p>
              <a:pPr marL="0" marR="0" lvl="0" indent="0" algn="ctr" defTabSz="977900" rtl="0" eaLnBrk="1" fontAlgn="auto" latinLnBrk="0" hangingPunct="1">
                <a:lnSpc>
                  <a:spcPct val="90000"/>
                </a:lnSpc>
                <a:spcBef>
                  <a:spcPts val="600"/>
                </a:spcBef>
                <a:spcAft>
                  <a:spcPts val="0"/>
                </a:spcAft>
                <a:buClrTx/>
                <a:buSzTx/>
                <a:buFontTx/>
                <a:buNone/>
                <a:tabLst/>
                <a:defRPr/>
              </a:pPr>
              <a:r>
                <a:rPr kumimoji="0" lang="fr-CA" sz="1700" b="0" i="0" u="none" strike="noStrike" kern="1200" cap="none" spc="0" normalizeH="0" baseline="0">
                  <a:ln>
                    <a:noFill/>
                  </a:ln>
                  <a:solidFill>
                    <a:prstClr val="white"/>
                  </a:solidFill>
                  <a:effectLst/>
                  <a:uLnTx/>
                  <a:uFillTx/>
                  <a:latin typeface="Calibri" panose="020F0502020204030204"/>
                  <a:ea typeface="+mn-ea"/>
                  <a:cs typeface="+mn-cs"/>
                </a:rPr>
                <a:t>Médias</a:t>
              </a:r>
            </a:p>
          </p:txBody>
        </p:sp>
        <p:sp>
          <p:nvSpPr>
            <p:cNvPr id="12" name="Freeform: Shape 11">
              <a:extLst>
                <a:ext uri="{FF2B5EF4-FFF2-40B4-BE49-F238E27FC236}">
                  <a16:creationId xmlns:a16="http://schemas.microsoft.com/office/drawing/2014/main" id="{C7F58F33-9468-4B77-A811-5AB0B761BD91}"/>
                </a:ext>
              </a:extLst>
            </p:cNvPr>
            <p:cNvSpPr/>
            <p:nvPr/>
          </p:nvSpPr>
          <p:spPr>
            <a:xfrm rot="16200000">
              <a:off x="4177920" y="3571000"/>
              <a:ext cx="17274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solidFill>
              <a:srgbClr val="2C950F"/>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vert" wrap="square" lIns="36000" tIns="36000" rIns="36000" bIns="36000" numCol="1" spcCol="1270" anchor="ctr" anchorCtr="0">
              <a:noAutofit/>
            </a:bodyPr>
            <a:lstStyle/>
            <a:p>
              <a:pPr marL="0" marR="0" lvl="0" indent="0" algn="ctr" defTabSz="400050" rtl="0" eaLnBrk="1" fontAlgn="auto" latinLnBrk="0" hangingPunct="1">
                <a:lnSpc>
                  <a:spcPct val="90000"/>
                </a:lnSpc>
                <a:spcBef>
                  <a:spcPts val="600"/>
                </a:spcBef>
                <a:spcAft>
                  <a:spcPts val="0"/>
                </a:spcAft>
                <a:buClrTx/>
                <a:buSzTx/>
                <a:buFontTx/>
                <a:buNone/>
                <a:tabLst/>
                <a:defRPr/>
              </a:pPr>
              <a:r>
                <a:rPr kumimoji="0" lang="fr-CA" sz="1700" b="0" i="0" u="none" strike="noStrike" kern="1200" cap="none" spc="0" normalizeH="0" baseline="0">
                  <a:ln>
                    <a:noFill/>
                  </a:ln>
                  <a:solidFill>
                    <a:prstClr val="white"/>
                  </a:solidFill>
                  <a:effectLst/>
                  <a:uLnTx/>
                  <a:uFillTx/>
                  <a:latin typeface="Calibri" panose="020F0502020204030204"/>
                  <a:ea typeface="+mn-ea"/>
                  <a:cs typeface="+mn-cs"/>
                </a:rPr>
                <a:t>Fournisseurs de </a:t>
              </a:r>
            </a:p>
            <a:p>
              <a:pPr marL="0" marR="0" lvl="0" indent="0" algn="ctr" defTabSz="400050" rtl="0" eaLnBrk="1" fontAlgn="auto" latinLnBrk="0" hangingPunct="1">
                <a:lnSpc>
                  <a:spcPct val="90000"/>
                </a:lnSpc>
                <a:spcBef>
                  <a:spcPts val="600"/>
                </a:spcBef>
                <a:spcAft>
                  <a:spcPts val="0"/>
                </a:spcAft>
                <a:buClrTx/>
                <a:buSzTx/>
                <a:buFontTx/>
                <a:buNone/>
                <a:tabLst/>
                <a:defRPr/>
              </a:pPr>
              <a:r>
                <a:rPr kumimoji="0" lang="fr-CA" sz="1700" b="0" i="0" u="none" strike="noStrike" kern="1200" cap="none" spc="0" normalizeH="0" baseline="0">
                  <a:ln>
                    <a:noFill/>
                  </a:ln>
                  <a:solidFill>
                    <a:prstClr val="white"/>
                  </a:solidFill>
                  <a:effectLst/>
                  <a:uLnTx/>
                  <a:uFillTx/>
                  <a:latin typeface="Calibri" panose="020F0502020204030204"/>
                  <a:ea typeface="+mn-ea"/>
                  <a:cs typeface="+mn-cs"/>
                </a:rPr>
                <a:t>soins de santé</a:t>
              </a:r>
              <a:endParaRPr kumimoji="0" lang="fr-CA" sz="1700" b="0" i="0" u="none" strike="sngStrike" kern="1200" cap="none" spc="0" normalizeH="0" baseline="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A9BFCB4F-17FF-4F54-957C-290ED494583A}"/>
                </a:ext>
              </a:extLst>
            </p:cNvPr>
            <p:cNvSpPr/>
            <p:nvPr/>
          </p:nvSpPr>
          <p:spPr>
            <a:xfrm rot="16200000">
              <a:off x="7264028" y="1769936"/>
              <a:ext cx="17280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ln>
              <a:noFill/>
            </a:ln>
          </p:spPr>
          <p:style>
            <a:lnRef idx="1">
              <a:schemeClr val="accent6"/>
            </a:lnRef>
            <a:fillRef idx="2">
              <a:schemeClr val="accent6"/>
            </a:fillRef>
            <a:effectRef idx="1">
              <a:schemeClr val="accent6"/>
            </a:effectRef>
            <a:fontRef idx="minor">
              <a:schemeClr val="dk1"/>
            </a:fontRef>
          </p:style>
          <p:txBody>
            <a:bodyPr spcFirstLastPara="0" vert="vert" wrap="square" lIns="36000" tIns="36000" rIns="36000" bIns="36000" numCol="1" spcCol="1270" anchor="ctr" anchorCtr="0">
              <a:noAutofit/>
            </a:bodyPr>
            <a:lstStyle/>
            <a:p>
              <a:pPr marL="0" marR="0" lvl="0" indent="0" algn="ctr" defTabSz="444500" rtl="0" eaLnBrk="1" fontAlgn="auto" latinLnBrk="0" hangingPunct="1">
                <a:lnSpc>
                  <a:spcPct val="90000"/>
                </a:lnSpc>
                <a:spcBef>
                  <a:spcPts val="600"/>
                </a:spcBef>
                <a:spcAft>
                  <a:spcPts val="0"/>
                </a:spcAft>
                <a:buClrTx/>
                <a:buSzTx/>
                <a:buFontTx/>
                <a:buNone/>
                <a:tabLst/>
                <a:defRPr/>
              </a:pPr>
              <a:r>
                <a:rPr lang="fr-CA" sz="1700" dirty="0">
                  <a:solidFill>
                    <a:prstClr val="black"/>
                  </a:solidFill>
                  <a:latin typeface="Calibri" panose="020F0502020204030204"/>
                </a:rPr>
                <a:t>Fabricants de</a:t>
              </a:r>
              <a:r>
                <a:rPr kumimoji="0" lang="fr-CA" sz="1700" b="0" i="0" u="none" strike="noStrike" kern="1200" cap="none" spc="0" normalizeH="0" baseline="0" noProof="0" dirty="0">
                  <a:ln>
                    <a:noFill/>
                  </a:ln>
                  <a:solidFill>
                    <a:prstClr val="black"/>
                  </a:solidFill>
                  <a:effectLst/>
                  <a:uLnTx/>
                  <a:uFillTx/>
                  <a:latin typeface="Calibri" panose="020F0502020204030204"/>
                </a:rPr>
                <a:t> </a:t>
              </a:r>
              <a:br>
                <a:rPr kumimoji="0" lang="fr-CA" sz="1700" b="0" i="0" u="none" strike="noStrike" kern="1200" cap="none" spc="0" normalizeH="0" baseline="0" noProof="0" dirty="0">
                  <a:ln>
                    <a:noFill/>
                  </a:ln>
                  <a:solidFill>
                    <a:prstClr val="black"/>
                  </a:solidFill>
                  <a:effectLst/>
                  <a:uLnTx/>
                  <a:uFillTx/>
                  <a:latin typeface="Calibri" panose="020F0502020204030204"/>
                </a:rPr>
              </a:br>
              <a:r>
                <a:rPr lang="fr-CA" sz="1700" dirty="0">
                  <a:solidFill>
                    <a:prstClr val="black"/>
                  </a:solidFill>
                  <a:latin typeface="Calibri" panose="020F0502020204030204"/>
                </a:rPr>
                <a:t>p</a:t>
              </a:r>
              <a:r>
                <a:rPr kumimoji="0" lang="fr-CA" sz="1700" b="0" i="0" u="none" strike="noStrike" kern="1200" cap="none" spc="0" normalizeH="0" baseline="0" noProof="0" dirty="0" err="1">
                  <a:ln>
                    <a:noFill/>
                  </a:ln>
                  <a:solidFill>
                    <a:prstClr val="black"/>
                  </a:solidFill>
                  <a:effectLst/>
                  <a:uLnTx/>
                  <a:uFillTx/>
                  <a:latin typeface="Calibri" panose="020F0502020204030204"/>
                </a:rPr>
                <a:t>roduits</a:t>
              </a:r>
              <a:r>
                <a:rPr kumimoji="0" lang="fr-CA" sz="1700" b="0" i="0" u="none" strike="noStrike" kern="1200" cap="none" spc="0" normalizeH="0" baseline="0" noProof="0" dirty="0">
                  <a:ln>
                    <a:noFill/>
                  </a:ln>
                  <a:solidFill>
                    <a:prstClr val="black"/>
                  </a:solidFill>
                  <a:effectLst/>
                  <a:uLnTx/>
                  <a:uFillTx/>
                  <a:latin typeface="Calibri" panose="020F0502020204030204"/>
                </a:rPr>
                <a:t> de santé</a:t>
              </a:r>
            </a:p>
          </p:txBody>
        </p:sp>
        <p:sp>
          <p:nvSpPr>
            <p:cNvPr id="15" name="Freeform: Shape 14">
              <a:extLst>
                <a:ext uri="{FF2B5EF4-FFF2-40B4-BE49-F238E27FC236}">
                  <a16:creationId xmlns:a16="http://schemas.microsoft.com/office/drawing/2014/main" id="{2B2FA2BE-8DA8-449D-B2B2-BA613314CB89}"/>
                </a:ext>
              </a:extLst>
            </p:cNvPr>
            <p:cNvSpPr/>
            <p:nvPr/>
          </p:nvSpPr>
          <p:spPr>
            <a:xfrm rot="16200000">
              <a:off x="4178470" y="1771352"/>
              <a:ext cx="17263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solidFill>
              <a:srgbClr val="EF6611"/>
            </a:solidFill>
            <a:ln>
              <a:noFill/>
            </a:ln>
          </p:spPr>
          <p:style>
            <a:lnRef idx="2">
              <a:schemeClr val="lt1">
                <a:hueOff val="0"/>
                <a:satOff val="0"/>
                <a:lumOff val="0"/>
                <a:alphaOff val="0"/>
              </a:schemeClr>
            </a:lnRef>
            <a:fillRef idx="1">
              <a:schemeClr val="accent6">
                <a:hueOff val="0"/>
                <a:satOff val="0"/>
                <a:lumOff val="0"/>
                <a:alphaOff val="0"/>
              </a:schemeClr>
            </a:fillRef>
            <a:effectRef idx="0">
              <a:schemeClr val="accent6">
                <a:hueOff val="0"/>
                <a:satOff val="0"/>
                <a:lumOff val="0"/>
                <a:alphaOff val="0"/>
              </a:schemeClr>
            </a:effectRef>
            <a:fontRef idx="minor">
              <a:schemeClr val="lt1"/>
            </a:fontRef>
          </p:style>
          <p:txBody>
            <a:bodyPr spcFirstLastPara="0" vert="vert" wrap="square" lIns="36000" tIns="36000" rIns="36000" bIns="36000" numCol="1" spcCol="1270" anchor="ctr" anchorCtr="0">
              <a:noAutofit/>
            </a:bodyPr>
            <a:lstStyle/>
            <a:p>
              <a:pPr marL="0" marR="0" lvl="0" indent="0" algn="ctr" defTabSz="400050" rtl="0" eaLnBrk="1" fontAlgn="auto" latinLnBrk="0" hangingPunct="1">
                <a:lnSpc>
                  <a:spcPct val="90000"/>
                </a:lnSpc>
                <a:spcBef>
                  <a:spcPts val="600"/>
                </a:spcBef>
                <a:spcAft>
                  <a:spcPts val="0"/>
                </a:spcAft>
                <a:buClrTx/>
                <a:buSzTx/>
                <a:buFontTx/>
                <a:buNone/>
                <a:tabLst/>
                <a:defRPr/>
              </a:pPr>
              <a:r>
                <a:rPr kumimoji="0" lang="fr-CA" sz="1700" b="0" i="0" u="none" strike="noStrike" kern="1200" cap="none" spc="0" normalizeH="0" baseline="0" noProof="0">
                  <a:ln>
                    <a:noFill/>
                  </a:ln>
                  <a:solidFill>
                    <a:prstClr val="white"/>
                  </a:solidFill>
                  <a:effectLst/>
                  <a:uLnTx/>
                  <a:uFillTx/>
                  <a:latin typeface="Calibri" panose="020F0502020204030204"/>
                </a:rPr>
                <a:t>Patients </a:t>
              </a:r>
              <a:r>
                <a:rPr lang="fr-CA" sz="1700">
                  <a:solidFill>
                    <a:prstClr val="white"/>
                  </a:solidFill>
                  <a:latin typeface="Calibri" panose="020F0502020204030204"/>
                </a:rPr>
                <a:t>et</a:t>
              </a:r>
              <a:r>
                <a:rPr kumimoji="0" lang="fr-CA" sz="1700" b="0" i="0" u="none" strike="noStrike" kern="1200" cap="none" spc="0" normalizeH="0" baseline="0" noProof="0">
                  <a:ln>
                    <a:noFill/>
                  </a:ln>
                  <a:solidFill>
                    <a:prstClr val="white"/>
                  </a:solidFill>
                  <a:effectLst/>
                  <a:uLnTx/>
                  <a:uFillTx/>
                  <a:latin typeface="Calibri" panose="020F0502020204030204"/>
                </a:rPr>
                <a:t> </a:t>
              </a:r>
              <a:br>
                <a:rPr kumimoji="0" lang="fr-CA" sz="1700" b="0" i="0" u="none" strike="noStrike" kern="1200" cap="none" spc="0" normalizeH="0" baseline="0" noProof="0">
                  <a:ln>
                    <a:noFill/>
                  </a:ln>
                  <a:solidFill>
                    <a:prstClr val="white"/>
                  </a:solidFill>
                  <a:effectLst/>
                  <a:uLnTx/>
                  <a:uFillTx/>
                  <a:latin typeface="Calibri" panose="020F0502020204030204"/>
                </a:rPr>
              </a:br>
              <a:r>
                <a:rPr kumimoji="0" lang="fr-CA" sz="1700" b="0" i="0" u="none" strike="noStrike" kern="1200" cap="none" spc="0" normalizeH="0" baseline="0" noProof="0">
                  <a:ln>
                    <a:noFill/>
                  </a:ln>
                  <a:solidFill>
                    <a:prstClr val="white"/>
                  </a:solidFill>
                  <a:effectLst/>
                  <a:uLnTx/>
                  <a:uFillTx/>
                  <a:latin typeface="Calibri" panose="020F0502020204030204"/>
                </a:rPr>
                <a:t>consommateurs</a:t>
              </a:r>
            </a:p>
          </p:txBody>
        </p:sp>
        <p:sp>
          <p:nvSpPr>
            <p:cNvPr id="17" name="Freeform: Shape 16">
              <a:extLst>
                <a:ext uri="{FF2B5EF4-FFF2-40B4-BE49-F238E27FC236}">
                  <a16:creationId xmlns:a16="http://schemas.microsoft.com/office/drawing/2014/main" id="{3D305713-66F8-44CA-A0D0-7C4BEED6B635}"/>
                </a:ext>
              </a:extLst>
            </p:cNvPr>
            <p:cNvSpPr/>
            <p:nvPr/>
          </p:nvSpPr>
          <p:spPr>
            <a:xfrm rot="16200000">
              <a:off x="5713991" y="911414"/>
              <a:ext cx="17280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solidFill>
              <a:srgbClr val="DAE452"/>
            </a:solid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vert" wrap="square" lIns="36000" tIns="36000" rIns="36000" bIns="36000" numCol="1" spcCol="1270" anchor="ctr" anchorCtr="0">
              <a:noAutofit/>
            </a:bodyPr>
            <a:lstStyle/>
            <a:p>
              <a:pPr marL="0" marR="0" lvl="0" indent="0" algn="ctr" defTabSz="355600" rtl="0" eaLnBrk="1" fontAlgn="auto" latinLnBrk="0" hangingPunct="1">
                <a:lnSpc>
                  <a:spcPct val="90000"/>
                </a:lnSpc>
                <a:spcBef>
                  <a:spcPts val="600"/>
                </a:spcBef>
                <a:spcAft>
                  <a:spcPts val="0"/>
                </a:spcAft>
                <a:buClrTx/>
                <a:buSzTx/>
                <a:buFontTx/>
                <a:buNone/>
                <a:tabLst/>
                <a:defRPr/>
              </a:pPr>
              <a:r>
                <a:rPr kumimoji="0" lang="fr-CA" sz="1700" b="0" i="0" u="none" strike="noStrike" kern="1200" cap="none" spc="0" normalizeH="0" baseline="0" dirty="0">
                  <a:ln>
                    <a:noFill/>
                  </a:ln>
                  <a:solidFill>
                    <a:prstClr val="black"/>
                  </a:solidFill>
                  <a:effectLst/>
                  <a:uLnTx/>
                  <a:uFillTx/>
                  <a:latin typeface="Calibri" panose="020F0502020204030204"/>
                  <a:ea typeface="+mn-ea"/>
                  <a:cs typeface="+mn-cs"/>
                </a:rPr>
                <a:t>Organismes de </a:t>
              </a:r>
              <a:br>
                <a:rPr kumimoji="0" lang="fr-CA" sz="1700" b="0" i="0" u="none" strike="noStrike" kern="1200" cap="none" spc="0" normalizeH="0" baseline="0" dirty="0">
                  <a:ln>
                    <a:noFill/>
                  </a:ln>
                  <a:solidFill>
                    <a:prstClr val="black"/>
                  </a:solidFill>
                  <a:effectLst/>
                  <a:uLnTx/>
                  <a:uFillTx/>
                  <a:latin typeface="Calibri" panose="020F0502020204030204"/>
                  <a:ea typeface="+mn-ea"/>
                  <a:cs typeface="+mn-cs"/>
                </a:rPr>
              </a:br>
              <a:r>
                <a:rPr kumimoji="0" lang="fr-CA" sz="1700" b="0" i="0" u="none" strike="noStrike" kern="1200" cap="none" spc="0" normalizeH="0" baseline="0" dirty="0">
                  <a:ln>
                    <a:noFill/>
                  </a:ln>
                  <a:solidFill>
                    <a:prstClr val="black"/>
                  </a:solidFill>
                  <a:effectLst/>
                  <a:uLnTx/>
                  <a:uFillTx/>
                  <a:latin typeface="Calibri" panose="020F0502020204030204"/>
                  <a:ea typeface="+mn-ea"/>
                  <a:cs typeface="+mn-cs"/>
                </a:rPr>
                <a:t>soins de santé</a:t>
              </a:r>
            </a:p>
          </p:txBody>
        </p:sp>
        <p:sp>
          <p:nvSpPr>
            <p:cNvPr id="18" name="Freeform: Shape 17">
              <a:extLst>
                <a:ext uri="{FF2B5EF4-FFF2-40B4-BE49-F238E27FC236}">
                  <a16:creationId xmlns:a16="http://schemas.microsoft.com/office/drawing/2014/main" id="{30B3921F-E545-44F8-8876-AF1D432D8729}"/>
                </a:ext>
              </a:extLst>
            </p:cNvPr>
            <p:cNvSpPr/>
            <p:nvPr/>
          </p:nvSpPr>
          <p:spPr>
            <a:xfrm rot="16200000">
              <a:off x="5720824" y="4434701"/>
              <a:ext cx="17280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solidFill>
              <a:srgbClr val="FFC000"/>
            </a:solid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vert" wrap="square" lIns="0" tIns="0" rIns="0" bIns="0" numCol="1" spcCol="1270" anchor="ctr" anchorCtr="0">
              <a:noAutofit/>
            </a:bodyPr>
            <a:lstStyle/>
            <a:p>
              <a:pPr marL="0" marR="0" lvl="0" indent="0" algn="ctr" defTabSz="400050" rtl="0" eaLnBrk="1" fontAlgn="auto" latinLnBrk="0" hangingPunct="1">
                <a:lnSpc>
                  <a:spcPct val="90000"/>
                </a:lnSpc>
                <a:spcBef>
                  <a:spcPts val="600"/>
                </a:spcBef>
                <a:spcAft>
                  <a:spcPts val="0"/>
                </a:spcAft>
                <a:buClrTx/>
                <a:buSzTx/>
                <a:buFontTx/>
                <a:buNone/>
                <a:tabLst/>
                <a:defRPr/>
              </a:pPr>
              <a:r>
                <a:rPr kumimoji="0" lang="fr-CA" sz="1600" b="0" i="0" u="none" strike="noStrike" kern="1200" cap="none" spc="0" normalizeH="0" baseline="0">
                  <a:ln>
                    <a:noFill/>
                  </a:ln>
                  <a:solidFill>
                    <a:prstClr val="black"/>
                  </a:solidFill>
                  <a:effectLst/>
                  <a:uLnTx/>
                  <a:uFillTx/>
                  <a:latin typeface="Calibri" panose="020F0502020204030204"/>
                  <a:ea typeface="+mn-ea"/>
                  <a:cs typeface="+mn-cs"/>
                </a:rPr>
                <a:t>Organismes internationaux de surveillance</a:t>
              </a:r>
            </a:p>
          </p:txBody>
        </p:sp>
        <p:sp>
          <p:nvSpPr>
            <p:cNvPr id="20" name="Freeform: Shape 19">
              <a:extLst>
                <a:ext uri="{FF2B5EF4-FFF2-40B4-BE49-F238E27FC236}">
                  <a16:creationId xmlns:a16="http://schemas.microsoft.com/office/drawing/2014/main" id="{987583D9-306F-4562-9606-B98C056A4342}"/>
                </a:ext>
              </a:extLst>
            </p:cNvPr>
            <p:cNvSpPr/>
            <p:nvPr/>
          </p:nvSpPr>
          <p:spPr>
            <a:xfrm rot="16200000">
              <a:off x="8807831" y="2665738"/>
              <a:ext cx="1728000" cy="1944000"/>
            </a:xfrm>
            <a:custGeom>
              <a:avLst/>
              <a:gdLst>
                <a:gd name="connsiteX0" fmla="*/ 0 w 1298338"/>
                <a:gd name="connsiteY0" fmla="*/ 564777 h 1129554"/>
                <a:gd name="connsiteX1" fmla="*/ 282389 w 1298338"/>
                <a:gd name="connsiteY1" fmla="*/ 0 h 1129554"/>
                <a:gd name="connsiteX2" fmla="*/ 1015950 w 1298338"/>
                <a:gd name="connsiteY2" fmla="*/ 0 h 1129554"/>
                <a:gd name="connsiteX3" fmla="*/ 1298338 w 1298338"/>
                <a:gd name="connsiteY3" fmla="*/ 564777 h 1129554"/>
                <a:gd name="connsiteX4" fmla="*/ 1015950 w 1298338"/>
                <a:gd name="connsiteY4" fmla="*/ 1129554 h 1129554"/>
                <a:gd name="connsiteX5" fmla="*/ 282389 w 1298338"/>
                <a:gd name="connsiteY5" fmla="*/ 1129554 h 1129554"/>
                <a:gd name="connsiteX6" fmla="*/ 0 w 1298338"/>
                <a:gd name="connsiteY6" fmla="*/ 564777 h 1129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8338" h="1129554">
                  <a:moveTo>
                    <a:pt x="649169" y="0"/>
                  </a:moveTo>
                  <a:lnTo>
                    <a:pt x="1298338" y="245678"/>
                  </a:lnTo>
                  <a:lnTo>
                    <a:pt x="1298338" y="883876"/>
                  </a:lnTo>
                  <a:lnTo>
                    <a:pt x="649169" y="1129554"/>
                  </a:lnTo>
                  <a:lnTo>
                    <a:pt x="0" y="883876"/>
                  </a:lnTo>
                  <a:lnTo>
                    <a:pt x="0" y="245678"/>
                  </a:lnTo>
                  <a:lnTo>
                    <a:pt x="649169" y="0"/>
                  </a:lnTo>
                  <a:close/>
                </a:path>
              </a:pathLst>
            </a:custGeom>
            <a:ln>
              <a:noFill/>
            </a:ln>
          </p:spPr>
          <p:style>
            <a:lnRef idx="1">
              <a:schemeClr val="accent2"/>
            </a:lnRef>
            <a:fillRef idx="2">
              <a:schemeClr val="accent2"/>
            </a:fillRef>
            <a:effectRef idx="1">
              <a:schemeClr val="accent2"/>
            </a:effectRef>
            <a:fontRef idx="minor">
              <a:schemeClr val="dk1"/>
            </a:fontRef>
          </p:style>
          <p:txBody>
            <a:bodyPr spcFirstLastPara="0" vert="vert" wrap="square" lIns="36000" tIns="36000" rIns="36000" bIns="36000" numCol="1" spcCol="1270" anchor="ctr" anchorCtr="0">
              <a:noAutofit/>
            </a:bodyPr>
            <a:lstStyle/>
            <a:p>
              <a:pPr marL="0" marR="0" lvl="0" indent="0" algn="ctr" defTabSz="400050" rtl="0" eaLnBrk="1" fontAlgn="auto" latinLnBrk="0" hangingPunct="1">
                <a:lnSpc>
                  <a:spcPct val="90000"/>
                </a:lnSpc>
                <a:spcBef>
                  <a:spcPts val="600"/>
                </a:spcBef>
                <a:spcAft>
                  <a:spcPts val="0"/>
                </a:spcAft>
                <a:buClrTx/>
                <a:buSzTx/>
                <a:buFontTx/>
                <a:buNone/>
                <a:tabLst/>
                <a:defRPr/>
              </a:pPr>
              <a:br>
                <a:rPr kumimoji="0" lang="en-CA" sz="1700" b="0" i="0" u="none" strike="noStrike" kern="1200" cap="none" spc="0" normalizeH="0" baseline="0" noProof="0" dirty="0">
                  <a:ln>
                    <a:noFill/>
                  </a:ln>
                  <a:solidFill>
                    <a:prstClr val="black"/>
                  </a:solidFill>
                  <a:effectLst/>
                  <a:uLnTx/>
                  <a:uFillTx/>
                  <a:latin typeface="Calibri" panose="020F0502020204030204"/>
                  <a:ea typeface="+mn-ea"/>
                  <a:cs typeface="+mn-cs"/>
                </a:rPr>
              </a:br>
              <a:r>
                <a:rPr lang="en-CA" sz="1700" dirty="0">
                  <a:solidFill>
                    <a:prstClr val="black"/>
                  </a:solidFill>
                  <a:latin typeface="Calibri" panose="020F0502020204030204"/>
                </a:rPr>
                <a:t>É</a:t>
              </a:r>
              <a:r>
                <a:rPr kumimoji="0" lang="fr-CA" sz="1700" b="0" i="0" u="none" strike="noStrike" kern="1200" cap="none" spc="0" normalizeH="0" baseline="0" dirty="0" err="1">
                  <a:ln>
                    <a:noFill/>
                  </a:ln>
                  <a:solidFill>
                    <a:prstClr val="black"/>
                  </a:solidFill>
                  <a:effectLst/>
                  <a:uLnTx/>
                  <a:uFillTx/>
                  <a:latin typeface="Calibri" panose="020F0502020204030204"/>
                  <a:ea typeface="+mn-ea"/>
                  <a:cs typeface="+mn-cs"/>
                </a:rPr>
                <a:t>ducateurs</a:t>
              </a:r>
              <a:r>
                <a:rPr kumimoji="0" lang="fr-CA" sz="1700" b="0" i="0" u="none" strike="noStrike" kern="1200" cap="none" spc="0" normalizeH="0" baseline="0" dirty="0">
                  <a:ln>
                    <a:noFill/>
                  </a:ln>
                  <a:solidFill>
                    <a:prstClr val="black"/>
                  </a:solidFill>
                  <a:effectLst/>
                  <a:uLnTx/>
                  <a:uFillTx/>
                  <a:latin typeface="Calibri" panose="020F0502020204030204"/>
                  <a:ea typeface="+mn-ea"/>
                  <a:cs typeface="+mn-cs"/>
                </a:rPr>
                <a:t> professionnels </a:t>
              </a:r>
              <a:br>
                <a:rPr kumimoji="0" lang="fr-CA" sz="1700" b="0" i="0" u="none" strike="noStrike" kern="1200" cap="none" spc="0" normalizeH="0" baseline="0" dirty="0">
                  <a:ln>
                    <a:noFill/>
                  </a:ln>
                  <a:solidFill>
                    <a:prstClr val="black"/>
                  </a:solidFill>
                  <a:effectLst/>
                  <a:uLnTx/>
                  <a:uFillTx/>
                  <a:latin typeface="Calibri" panose="020F0502020204030204"/>
                  <a:ea typeface="+mn-ea"/>
                  <a:cs typeface="+mn-cs"/>
                </a:rPr>
              </a:br>
              <a:r>
                <a:rPr kumimoji="0" lang="fr-CA" sz="1700" b="0" i="0" u="none" strike="noStrike" kern="1200" cap="none" spc="0" normalizeH="0" baseline="0" dirty="0">
                  <a:ln>
                    <a:noFill/>
                  </a:ln>
                  <a:solidFill>
                    <a:prstClr val="black"/>
                  </a:solidFill>
                  <a:effectLst/>
                  <a:uLnTx/>
                  <a:uFillTx/>
                  <a:latin typeface="Calibri" panose="020F0502020204030204"/>
                  <a:ea typeface="+mn-ea"/>
                  <a:cs typeface="+mn-cs"/>
                </a:rPr>
                <a:t>de la santé</a:t>
              </a:r>
            </a:p>
          </p:txBody>
        </p:sp>
      </p:grpSp>
      <p:pic>
        <p:nvPicPr>
          <p:cNvPr id="2" name="Picture 1">
            <a:extLst>
              <a:ext uri="{FF2B5EF4-FFF2-40B4-BE49-F238E27FC236}">
                <a16:creationId xmlns:a16="http://schemas.microsoft.com/office/drawing/2014/main" id="{96A218B1-18B9-4781-8D90-2962B0171D18}"/>
              </a:ext>
            </a:extLst>
          </p:cNvPr>
          <p:cNvPicPr>
            <a:picLocks/>
          </p:cNvPicPr>
          <p:nvPr/>
        </p:nvPicPr>
        <p:blipFill>
          <a:blip r:embed="rId3"/>
          <a:stretch>
            <a:fillRect/>
          </a:stretch>
        </p:blipFill>
        <p:spPr>
          <a:xfrm>
            <a:off x="5795234" y="2796164"/>
            <a:ext cx="1944000" cy="1728000"/>
          </a:xfrm>
          <a:prstGeom prst="rect">
            <a:avLst/>
          </a:prstGeom>
        </p:spPr>
      </p:pic>
    </p:spTree>
    <p:extLst>
      <p:ext uri="{BB962C8B-B14F-4D97-AF65-F5344CB8AC3E}">
        <p14:creationId xmlns:p14="http://schemas.microsoft.com/office/powerpoint/2010/main" val="3438888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D17CE5-37F7-4656-BB34-8F9E2CAC5555}"/>
              </a:ext>
            </a:extLst>
          </p:cNvPr>
          <p:cNvSpPr>
            <a:spLocks noGrp="1"/>
          </p:cNvSpPr>
          <p:nvPr>
            <p:ph type="title"/>
          </p:nvPr>
        </p:nvSpPr>
        <p:spPr/>
        <p:txBody>
          <a:bodyPr anchor="t"/>
          <a:lstStyle/>
          <a:p>
            <a:r>
              <a:rPr lang="fr-CA" dirty="0"/>
              <a:t>Les patients en tant que partenaires en matière de sécurité</a:t>
            </a:r>
            <a:endParaRPr lang="en-CA" dirty="0"/>
          </a:p>
        </p:txBody>
      </p:sp>
      <p:sp>
        <p:nvSpPr>
          <p:cNvPr id="8" name="Rectangle 7">
            <a:extLst>
              <a:ext uri="{FF2B5EF4-FFF2-40B4-BE49-F238E27FC236}">
                <a16:creationId xmlns:a16="http://schemas.microsoft.com/office/drawing/2014/main" id="{62511CDD-7682-4FF5-BDEE-59A9FD185782}"/>
              </a:ext>
            </a:extLst>
          </p:cNvPr>
          <p:cNvSpPr/>
          <p:nvPr/>
        </p:nvSpPr>
        <p:spPr>
          <a:xfrm>
            <a:off x="838200" y="1064106"/>
            <a:ext cx="6683477" cy="4608954"/>
          </a:xfrm>
          <a:prstGeom prst="rect">
            <a:avLst/>
          </a:prstGeom>
        </p:spPr>
        <p:txBody>
          <a:bodyPr wrap="square">
            <a:spAutoFit/>
          </a:bodyPr>
          <a:lstStyle/>
          <a:p>
            <a:pPr marL="285750" lvl="0" indent="-285750">
              <a:buFont typeface="Arial" panose="020B0604020202020204" pitchFamily="34" charset="0"/>
              <a:buChar char="•"/>
            </a:pPr>
            <a:r>
              <a:rPr lang="fr-CA" dirty="0"/>
              <a:t>Les patients et leurs familles posent des questions et surveillent leurs traitements.</a:t>
            </a:r>
            <a:endParaRPr lang="en-CA" dirty="0"/>
          </a:p>
          <a:p>
            <a:pPr marL="742950" lvl="1" indent="-285750">
              <a:buFont typeface="Arial" panose="020B0604020202020204" pitchFamily="34" charset="0"/>
              <a:buChar char="•"/>
            </a:pPr>
            <a:r>
              <a:rPr lang="fr-CA" dirty="0"/>
              <a:t>Les </a:t>
            </a:r>
            <a:r>
              <a:rPr lang="fr-CA" i="1" dirty="0"/>
              <a:t>5 questions à poser à propos de vos médicaments</a:t>
            </a:r>
            <a:r>
              <a:rPr lang="fr-CA" dirty="0"/>
              <a:t> est une ressource utile.</a:t>
            </a:r>
            <a:endParaRPr lang="en-CA" dirty="0"/>
          </a:p>
          <a:p>
            <a:pPr marL="742950" lvl="1" indent="-285750">
              <a:buFont typeface="Arial" panose="020B0604020202020204" pitchFamily="34" charset="0"/>
              <a:buChar char="•"/>
            </a:pPr>
            <a:r>
              <a:rPr lang="fr-CA" dirty="0"/>
              <a:t>Les patients et les familles peuvent aussi présenter des déclarations.</a:t>
            </a:r>
            <a:endParaRPr lang="en-CA" dirty="0"/>
          </a:p>
          <a:p>
            <a:pPr marL="1200150" lvl="2" indent="-285750">
              <a:buFont typeface="Arial" panose="020B0604020202020204" pitchFamily="34" charset="0"/>
              <a:buChar char="•"/>
            </a:pPr>
            <a:r>
              <a:rPr lang="fr-CA" dirty="0"/>
              <a:t>Si vous croyez qu'un médicament ou un instrument médical a causé un préjudice, vous pouvez discuter de la production d’une déclaration avec votre prestataire de soins de santé.</a:t>
            </a:r>
            <a:endParaRPr lang="en-CA" dirty="0"/>
          </a:p>
          <a:p>
            <a:pPr marL="742950" lvl="1" indent="-285750">
              <a:buFont typeface="Arial" panose="020B0604020202020204" pitchFamily="34" charset="0"/>
              <a:buChar char="•"/>
            </a:pPr>
            <a:r>
              <a:rPr lang="fr-CA" dirty="0"/>
              <a:t>Vous pouvez également soumettre vos déclarations directement à Santé Canada</a:t>
            </a:r>
            <a:endParaRPr lang="en-CA" dirty="0"/>
          </a:p>
          <a:p>
            <a:pPr marL="342900" lvl="0" indent="-342900">
              <a:spcBef>
                <a:spcPts val="600"/>
              </a:spcBef>
              <a:buFont typeface="Arial" panose="020B0604020202020204" pitchFamily="34" charset="0"/>
              <a:buChar char="•"/>
            </a:pPr>
            <a:endParaRPr lang="en-CA" sz="2000" dirty="0">
              <a:solidFill>
                <a:prstClr val="black"/>
              </a:solidFill>
              <a:latin typeface="Arial"/>
            </a:endParaRPr>
          </a:p>
          <a:p>
            <a:pPr marL="742950" lvl="1">
              <a:spcBef>
                <a:spcPts val="300"/>
              </a:spcBef>
              <a:spcAft>
                <a:spcPts val="900"/>
              </a:spcAft>
            </a:pPr>
            <a:endParaRPr lang="en-CA" sz="2000" dirty="0">
              <a:solidFill>
                <a:prstClr val="black"/>
              </a:solidFill>
              <a:latin typeface="Arial"/>
            </a:endParaRPr>
          </a:p>
          <a:p>
            <a:pPr marL="742950" lvl="1">
              <a:spcBef>
                <a:spcPts val="300"/>
              </a:spcBef>
              <a:spcAft>
                <a:spcPts val="900"/>
              </a:spcAft>
            </a:pPr>
            <a:r>
              <a:rPr lang="en-CA" sz="2000" dirty="0">
                <a:solidFill>
                  <a:prstClr val="black"/>
                </a:solidFill>
                <a:latin typeface="Arial"/>
              </a:rPr>
              <a:t>	</a:t>
            </a:r>
            <a:endParaRPr lang="en-CA" sz="1600" dirty="0">
              <a:solidFill>
                <a:prstClr val="black"/>
              </a:solidFill>
              <a:latin typeface="Arial"/>
            </a:endParaRPr>
          </a:p>
        </p:txBody>
      </p:sp>
      <p:sp>
        <p:nvSpPr>
          <p:cNvPr id="6" name="TextBox 5">
            <a:extLst>
              <a:ext uri="{FF2B5EF4-FFF2-40B4-BE49-F238E27FC236}">
                <a16:creationId xmlns:a16="http://schemas.microsoft.com/office/drawing/2014/main" id="{FDC52BE8-FEF9-4F49-9557-2F5C9D04E30E}"/>
              </a:ext>
            </a:extLst>
          </p:cNvPr>
          <p:cNvSpPr txBox="1"/>
          <p:nvPr/>
        </p:nvSpPr>
        <p:spPr>
          <a:xfrm>
            <a:off x="8120449" y="5587031"/>
            <a:ext cx="3233351" cy="461665"/>
          </a:xfrm>
          <a:prstGeom prst="rect">
            <a:avLst/>
          </a:prstGeom>
          <a:noFill/>
        </p:spPr>
        <p:txBody>
          <a:bodyPr wrap="square" rtlCol="0">
            <a:spAutoFit/>
          </a:bodyPr>
          <a:lstStyle/>
          <a:p>
            <a:r>
              <a:rPr lang="en-US" sz="1200" dirty="0">
                <a:latin typeface="Arial" panose="020B0604020202020204" pitchFamily="34" charset="0"/>
                <a:cs typeface="Arial" panose="020B0604020202020204" pitchFamily="34" charset="0"/>
              </a:rPr>
              <a:t>Source:</a:t>
            </a:r>
            <a:r>
              <a:rPr lang="en-US" sz="1200" b="1" dirty="0">
                <a:latin typeface="Arial" panose="020B0604020202020204" pitchFamily="34" charset="0"/>
                <a:cs typeface="Arial" panose="020B0604020202020204" pitchFamily="34" charset="0"/>
              </a:rPr>
              <a:t> </a:t>
            </a:r>
            <a:r>
              <a:rPr lang="en-CA" sz="1200" dirty="0">
                <a:solidFill>
                  <a:prstClr val="black"/>
                </a:solidFill>
                <a:latin typeface="Arial" panose="020B0604020202020204" pitchFamily="34" charset="0"/>
                <a:cs typeface="Arial" panose="020B0604020202020204" pitchFamily="34" charset="0"/>
                <a:hlinkClick r:id="rId2"/>
              </a:rPr>
              <a:t>https://www.ismp-canada.org/medrec/5questions.htm</a:t>
            </a:r>
            <a:endParaRPr lang="en-CA" sz="1200" dirty="0">
              <a:solidFill>
                <a:prstClr val="black"/>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6F72834D-F65C-4567-A0E2-C5742ED11890}"/>
              </a:ext>
            </a:extLst>
          </p:cNvPr>
          <p:cNvPicPr>
            <a:picLocks noChangeAspect="1"/>
          </p:cNvPicPr>
          <p:nvPr/>
        </p:nvPicPr>
        <p:blipFill>
          <a:blip r:embed="rId3"/>
          <a:stretch>
            <a:fillRect/>
          </a:stretch>
        </p:blipFill>
        <p:spPr>
          <a:xfrm>
            <a:off x="8120449" y="1147613"/>
            <a:ext cx="3177381" cy="4092771"/>
          </a:xfrm>
          <a:prstGeom prst="rect">
            <a:avLst/>
          </a:prstGeom>
        </p:spPr>
      </p:pic>
      <p:sp>
        <p:nvSpPr>
          <p:cNvPr id="7" name="Content Placeholder 6">
            <a:extLst>
              <a:ext uri="{FF2B5EF4-FFF2-40B4-BE49-F238E27FC236}">
                <a16:creationId xmlns:a16="http://schemas.microsoft.com/office/drawing/2014/main" id="{CF9F7FC0-22CA-4A1A-8A25-D4CBC3119616}"/>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42263548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2F2322-EA4F-4BC4-B56D-A70217933863}"/>
              </a:ext>
            </a:extLst>
          </p:cNvPr>
          <p:cNvSpPr>
            <a:spLocks noGrp="1"/>
          </p:cNvSpPr>
          <p:nvPr>
            <p:ph type="title"/>
          </p:nvPr>
        </p:nvSpPr>
        <p:spPr>
          <a:xfrm>
            <a:off x="838199" y="382119"/>
            <a:ext cx="10515600" cy="1325563"/>
          </a:xfrm>
        </p:spPr>
        <p:txBody>
          <a:bodyPr anchor="t"/>
          <a:lstStyle/>
          <a:p>
            <a:r>
              <a:rPr lang="fr-CA" dirty="0"/>
              <a:t>Comment les patients peuvent présenter des déclarations à Santé </a:t>
            </a:r>
            <a:r>
              <a:rPr lang="en-CA" sz="2800" dirty="0"/>
              <a:t>Canada</a:t>
            </a:r>
            <a:br>
              <a:rPr lang="en-CA" sz="2800" dirty="0"/>
            </a:br>
            <a:endParaRPr lang="en-CA" sz="2800" dirty="0"/>
          </a:p>
        </p:txBody>
      </p:sp>
      <p:sp>
        <p:nvSpPr>
          <p:cNvPr id="3" name="Content Placeholder 2">
            <a:extLst>
              <a:ext uri="{FF2B5EF4-FFF2-40B4-BE49-F238E27FC236}">
                <a16:creationId xmlns:a16="http://schemas.microsoft.com/office/drawing/2014/main" id="{A565836A-B2CC-4995-A053-419971D82CAF}"/>
              </a:ext>
            </a:extLst>
          </p:cNvPr>
          <p:cNvSpPr>
            <a:spLocks noGrp="1"/>
          </p:cNvSpPr>
          <p:nvPr>
            <p:ph idx="1"/>
          </p:nvPr>
        </p:nvSpPr>
        <p:spPr>
          <a:xfrm>
            <a:off x="838199" y="1103432"/>
            <a:ext cx="10515600" cy="3784110"/>
          </a:xfrm>
        </p:spPr>
        <p:txBody>
          <a:bodyPr vert="horz" lIns="91440" tIns="45720" rIns="91440" bIns="45720" rtlCol="0" anchor="t">
            <a:normAutofit/>
          </a:bodyPr>
          <a:lstStyle/>
          <a:p>
            <a:r>
              <a:rPr lang="fr-CA" dirty="0"/>
              <a:t>La page Web intitulée </a:t>
            </a:r>
            <a:r>
              <a:rPr lang="fr-CA" u="sng" dirty="0">
                <a:hlinkClick r:id="rId3"/>
              </a:rPr>
              <a:t>Déclarer un effet indésirable ou un incident lié à un instrument médical </a:t>
            </a:r>
            <a:r>
              <a:rPr lang="fr-CA" dirty="0"/>
              <a:t>donne accès à plus d'informations et de formulaires. </a:t>
            </a:r>
            <a:endParaRPr lang="en-CA" dirty="0"/>
          </a:p>
        </p:txBody>
      </p:sp>
      <p:sp>
        <p:nvSpPr>
          <p:cNvPr id="7" name="TextBox 6">
            <a:extLst>
              <a:ext uri="{FF2B5EF4-FFF2-40B4-BE49-F238E27FC236}">
                <a16:creationId xmlns:a16="http://schemas.microsoft.com/office/drawing/2014/main" id="{BB50BE55-71CB-4509-BC4D-F88039014BFF}"/>
              </a:ext>
            </a:extLst>
          </p:cNvPr>
          <p:cNvSpPr txBox="1"/>
          <p:nvPr/>
        </p:nvSpPr>
        <p:spPr>
          <a:xfrm>
            <a:off x="838199" y="6328320"/>
            <a:ext cx="10609163" cy="276999"/>
          </a:xfrm>
          <a:prstGeom prst="rect">
            <a:avLst/>
          </a:prstGeom>
          <a:noFill/>
        </p:spPr>
        <p:txBody>
          <a:bodyPr wrap="square" rtlCol="0">
            <a:spAutoFit/>
          </a:bodyPr>
          <a:lstStyle/>
          <a:p>
            <a:r>
              <a:rPr lang="en-CA" sz="1200" dirty="0">
                <a:latin typeface="Arial" panose="020B0604020202020204" pitchFamily="34" charset="0"/>
                <a:cs typeface="Arial" panose="020B0604020202020204" pitchFamily="34" charset="0"/>
              </a:rPr>
              <a:t>Source: </a:t>
            </a:r>
            <a:r>
              <a:rPr lang="en-CA" sz="1200" dirty="0">
                <a:latin typeface="Arial" panose="020B0604020202020204" pitchFamily="34" charset="0"/>
                <a:cs typeface="Arial" panose="020B0604020202020204" pitchFamily="34" charset="0"/>
                <a:hlinkClick r:id="rId3"/>
              </a:rPr>
              <a:t>https://www.canada.ca/fr/sante-canada/services/medicaments-produits-sante/medeffet-canada/declaration-effets-indesirables.html</a:t>
            </a:r>
            <a:r>
              <a:rPr lang="en-CA" sz="1200" dirty="0">
                <a:latin typeface="Arial" panose="020B0604020202020204" pitchFamily="34" charset="0"/>
                <a:cs typeface="Arial" panose="020B0604020202020204" pitchFamily="34" charset="0"/>
              </a:rPr>
              <a:t> </a:t>
            </a:r>
          </a:p>
        </p:txBody>
      </p:sp>
      <p:pic>
        <p:nvPicPr>
          <p:cNvPr id="5" name="Picture 4">
            <a:extLst>
              <a:ext uri="{FF2B5EF4-FFF2-40B4-BE49-F238E27FC236}">
                <a16:creationId xmlns:a16="http://schemas.microsoft.com/office/drawing/2014/main" id="{8FADA91F-BDED-4225-8D7C-646ECDC4D0BF}"/>
              </a:ext>
            </a:extLst>
          </p:cNvPr>
          <p:cNvPicPr>
            <a:picLocks noChangeAspect="1"/>
          </p:cNvPicPr>
          <p:nvPr/>
        </p:nvPicPr>
        <p:blipFill>
          <a:blip r:embed="rId4"/>
          <a:stretch>
            <a:fillRect/>
          </a:stretch>
        </p:blipFill>
        <p:spPr>
          <a:xfrm>
            <a:off x="2431334" y="1796609"/>
            <a:ext cx="7422892" cy="4442784"/>
          </a:xfrm>
          <a:prstGeom prst="rect">
            <a:avLst/>
          </a:prstGeom>
        </p:spPr>
      </p:pic>
    </p:spTree>
    <p:extLst>
      <p:ext uri="{BB962C8B-B14F-4D97-AF65-F5344CB8AC3E}">
        <p14:creationId xmlns:p14="http://schemas.microsoft.com/office/powerpoint/2010/main" val="32760883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B31C92-FDB4-41CD-8E2E-D8B4D1F2F753}"/>
              </a:ext>
            </a:extLst>
          </p:cNvPr>
          <p:cNvSpPr>
            <a:spLocks noGrp="1"/>
          </p:cNvSpPr>
          <p:nvPr>
            <p:ph type="title"/>
          </p:nvPr>
        </p:nvSpPr>
        <p:spPr>
          <a:xfrm>
            <a:off x="838200" y="392297"/>
            <a:ext cx="10515600" cy="1325563"/>
          </a:xfrm>
        </p:spPr>
        <p:txBody>
          <a:bodyPr anchor="t"/>
          <a:lstStyle/>
          <a:p>
            <a:r>
              <a:rPr lang="fr-CA" dirty="0"/>
              <a:t>Les patients peuvent communiquer avec Santé Canada </a:t>
            </a:r>
            <a:endParaRPr lang="en-CA" dirty="0"/>
          </a:p>
        </p:txBody>
      </p:sp>
      <p:sp>
        <p:nvSpPr>
          <p:cNvPr id="5" name="Content Placeholder 4">
            <a:extLst>
              <a:ext uri="{FF2B5EF4-FFF2-40B4-BE49-F238E27FC236}">
                <a16:creationId xmlns:a16="http://schemas.microsoft.com/office/drawing/2014/main" id="{9C875F46-0154-4B5F-A575-1D618CF48D8B}"/>
              </a:ext>
            </a:extLst>
          </p:cNvPr>
          <p:cNvSpPr>
            <a:spLocks noGrp="1"/>
          </p:cNvSpPr>
          <p:nvPr>
            <p:ph idx="1"/>
          </p:nvPr>
        </p:nvSpPr>
        <p:spPr>
          <a:xfrm>
            <a:off x="838200" y="1072793"/>
            <a:ext cx="10515600" cy="4730128"/>
          </a:xfrm>
        </p:spPr>
        <p:txBody>
          <a:bodyPr vert="horz" lIns="91440" tIns="45720" rIns="91440" bIns="45720" rtlCol="0" anchor="t">
            <a:normAutofit/>
          </a:bodyPr>
          <a:lstStyle/>
          <a:p>
            <a:pPr marL="0" indent="0">
              <a:buNone/>
            </a:pPr>
            <a:r>
              <a:rPr lang="fr-CA" dirty="0"/>
              <a:t>Le</a:t>
            </a:r>
            <a:r>
              <a:rPr lang="fr-CA" b="1" dirty="0"/>
              <a:t> </a:t>
            </a:r>
            <a:r>
              <a:rPr lang="fr-CA" b="1" u="sng" dirty="0">
                <a:hlinkClick r:id="rId4"/>
              </a:rPr>
              <a:t>Programme Canada Vigilance</a:t>
            </a:r>
            <a:r>
              <a:rPr lang="fr-CA" b="1" u="sng" dirty="0"/>
              <a:t> </a:t>
            </a:r>
            <a:r>
              <a:rPr lang="fr-CA" dirty="0"/>
              <a:t>recueille et évalue les déclarations de préjudices mettant en cause des produits de santé commercialisés au Canada. </a:t>
            </a:r>
            <a:endParaRPr lang="en-CA" dirty="0"/>
          </a:p>
          <a:p>
            <a:pPr marL="0" indent="0">
              <a:buNone/>
            </a:pPr>
            <a:r>
              <a:rPr lang="fr-CA" b="1" dirty="0"/>
              <a:t>Déclaration volontaire liée aux produits de santé </a:t>
            </a:r>
            <a:endParaRPr lang="en-CA" dirty="0"/>
          </a:p>
          <a:p>
            <a:pPr lvl="0"/>
            <a:r>
              <a:rPr lang="fr-CA" dirty="0"/>
              <a:t>Formulaire de déclaration en ligne : </a:t>
            </a:r>
            <a:r>
              <a:rPr lang="fr-CA" u="sng" dirty="0">
                <a:hlinkClick r:id="rId5"/>
              </a:rPr>
              <a:t>https://hpr-rps.hres.ca/static/content/form-formule.php</a:t>
            </a:r>
            <a:endParaRPr lang="en-CA" dirty="0"/>
          </a:p>
          <a:p>
            <a:pPr lvl="0"/>
            <a:r>
              <a:rPr lang="fr-CA" dirty="0"/>
              <a:t>Téléphone : 1 866 234-2345 (sans frais)</a:t>
            </a:r>
            <a:endParaRPr lang="en-CA" dirty="0"/>
          </a:p>
          <a:p>
            <a:pPr lvl="0"/>
            <a:r>
              <a:rPr lang="fr-CA" dirty="0"/>
              <a:t>Par télécopieur ou par la poste : Télécharger, imprimer et remplir le </a:t>
            </a:r>
            <a:r>
              <a:rPr lang="fr-CA" u="sng" dirty="0">
                <a:hlinkClick r:id="rId4"/>
              </a:rPr>
              <a:t>Formulaire de déclaration des effets secondaires </a:t>
            </a:r>
            <a:br>
              <a:rPr lang="fr-CA" dirty="0"/>
            </a:br>
            <a:r>
              <a:rPr lang="fr-CA" dirty="0"/>
              <a:t>(veuillez lire les instructions avant de remplir le formulaire)</a:t>
            </a:r>
            <a:endParaRPr lang="en-CA" dirty="0"/>
          </a:p>
          <a:p>
            <a:pPr lvl="1"/>
            <a:r>
              <a:rPr lang="fr-CA" dirty="0"/>
              <a:t>Par télécopieur : 1 866 678-6789 (sans frais)</a:t>
            </a:r>
            <a:endParaRPr lang="en-CA" dirty="0"/>
          </a:p>
          <a:p>
            <a:r>
              <a:rPr lang="fr-CA" dirty="0"/>
              <a:t>Par la poste : Bureau de Canada Vigilance (en utilisant l’étiquette préaffranchie)</a:t>
            </a:r>
          </a:p>
          <a:p>
            <a:endParaRPr lang="fr-CA" dirty="0"/>
          </a:p>
          <a:p>
            <a:pPr marL="0" indent="0">
              <a:buNone/>
            </a:pPr>
            <a:r>
              <a:rPr lang="fr-FR" dirty="0"/>
              <a:t>Vous pouvez déclarer les incidents liés aux instruments médicaux à Santé Canada en remplissant un </a:t>
            </a:r>
            <a:r>
              <a:rPr lang="fr-FR" dirty="0">
                <a:hlinkClick r:id="rId6"/>
              </a:rPr>
              <a:t>formulaire de plainte d’un produit de santé</a:t>
            </a:r>
            <a:r>
              <a:rPr lang="fr-FR" dirty="0"/>
              <a:t>.</a:t>
            </a:r>
            <a:endParaRPr lang="en-CA" dirty="0"/>
          </a:p>
          <a:p>
            <a:pPr lvl="1">
              <a:lnSpc>
                <a:spcPct val="100000"/>
              </a:lnSpc>
              <a:spcBef>
                <a:spcPts val="600"/>
              </a:spcBef>
              <a:spcAft>
                <a:spcPts val="600"/>
              </a:spcAft>
            </a:pPr>
            <a:endParaRPr lang="en-CA" sz="2000" dirty="0"/>
          </a:p>
        </p:txBody>
      </p:sp>
    </p:spTree>
    <p:custDataLst>
      <p:tags r:id="rId1"/>
    </p:custDataLst>
    <p:extLst>
      <p:ext uri="{BB962C8B-B14F-4D97-AF65-F5344CB8AC3E}">
        <p14:creationId xmlns:p14="http://schemas.microsoft.com/office/powerpoint/2010/main" val="13493056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a:xfrm>
            <a:off x="613116" y="352819"/>
            <a:ext cx="8319869" cy="1325563"/>
          </a:xfrm>
        </p:spPr>
        <p:txBody>
          <a:bodyPr anchor="t"/>
          <a:lstStyle/>
          <a:p>
            <a:r>
              <a:rPr lang="fr-CA" sz="2800" dirty="0"/>
              <a:t>Exemples de mise en commun de l’information sur l’innocuité liée aux EI et aux IIM</a:t>
            </a:r>
          </a:p>
        </p:txBody>
      </p:sp>
      <p:sp>
        <p:nvSpPr>
          <p:cNvPr id="2" name="Content Placeholder 1">
            <a:extLst>
              <a:ext uri="{FF2B5EF4-FFF2-40B4-BE49-F238E27FC236}">
                <a16:creationId xmlns:a16="http://schemas.microsoft.com/office/drawing/2014/main" id="{D0B735F3-EE83-432B-AF61-DE44B8452AD1}"/>
              </a:ext>
            </a:extLst>
          </p:cNvPr>
          <p:cNvSpPr>
            <a:spLocks noGrp="1"/>
          </p:cNvSpPr>
          <p:nvPr>
            <p:ph idx="1"/>
          </p:nvPr>
        </p:nvSpPr>
        <p:spPr>
          <a:xfrm>
            <a:off x="613116" y="2287420"/>
            <a:ext cx="10515600" cy="5407025"/>
          </a:xfrm>
        </p:spPr>
        <p:txBody>
          <a:bodyPr vert="horz" lIns="91440" tIns="45720" rIns="91440" bIns="45720" rtlCol="0" anchor="t">
            <a:normAutofit/>
          </a:bodyPr>
          <a:lstStyle/>
          <a:p>
            <a:pPr marL="0" indent="0">
              <a:lnSpc>
                <a:spcPct val="100000"/>
              </a:lnSpc>
              <a:spcBef>
                <a:spcPts val="600"/>
              </a:spcBef>
              <a:spcAft>
                <a:spcPts val="600"/>
              </a:spcAft>
              <a:buNone/>
            </a:pPr>
            <a:r>
              <a:rPr lang="fr-CA" dirty="0">
                <a:latin typeface="Arial"/>
                <a:cs typeface="Arial"/>
              </a:rPr>
              <a:t>De </a:t>
            </a:r>
            <a:r>
              <a:rPr lang="fr-CA" b="1" dirty="0">
                <a:latin typeface="Arial"/>
                <a:cs typeface="Arial"/>
              </a:rPr>
              <a:t>multiples sources d’information sur l’innocuité</a:t>
            </a:r>
            <a:r>
              <a:rPr lang="fr-CA" dirty="0">
                <a:latin typeface="Arial"/>
                <a:cs typeface="Arial"/>
              </a:rPr>
              <a:t> fournissent</a:t>
            </a:r>
            <a:br>
              <a:rPr lang="fr-CA" dirty="0"/>
            </a:br>
            <a:r>
              <a:rPr lang="fr-CA" dirty="0">
                <a:latin typeface="Arial"/>
                <a:cs typeface="Arial"/>
              </a:rPr>
              <a:t>des renseignements à jour sur les EI et les IIM :</a:t>
            </a:r>
          </a:p>
          <a:p>
            <a:pPr marL="229870" indent="-229870">
              <a:lnSpc>
                <a:spcPct val="100000"/>
              </a:lnSpc>
              <a:spcBef>
                <a:spcPts val="600"/>
              </a:spcBef>
              <a:buFont typeface="Arial" panose="020B0604020202020204" pitchFamily="34" charset="0"/>
              <a:buChar char="•"/>
            </a:pPr>
            <a:r>
              <a:rPr lang="fr-CA" sz="1600" dirty="0">
                <a:latin typeface="Arial"/>
                <a:cs typeface="Arial"/>
                <a:hlinkClick r:id="rId3"/>
              </a:rPr>
              <a:t>Base de données en ligne des effets indésirables</a:t>
            </a:r>
            <a:r>
              <a:rPr lang="fr-CA" sz="1600" dirty="0">
                <a:latin typeface="Arial"/>
                <a:cs typeface="Arial"/>
              </a:rPr>
              <a:t> (https://www.canada.ca/fr/sante-canada/services/medicaments-produits-sante/medeffet-canada/base-donnees-effets-indesirables.html)</a:t>
            </a:r>
          </a:p>
          <a:p>
            <a:pPr marL="229870" indent="-229870">
              <a:lnSpc>
                <a:spcPct val="100000"/>
              </a:lnSpc>
              <a:spcBef>
                <a:spcPts val="600"/>
              </a:spcBef>
              <a:buFont typeface="Arial" panose="020B0604020202020204" pitchFamily="34" charset="0"/>
              <a:buChar char="•"/>
            </a:pPr>
            <a:r>
              <a:rPr lang="fr-CA" sz="1600" dirty="0">
                <a:latin typeface="Arial"/>
                <a:cs typeface="Arial"/>
                <a:hlinkClick r:id="rId4"/>
              </a:rPr>
              <a:t>Base de données sur les incidents liés aux matériels médicaux</a:t>
            </a:r>
            <a:r>
              <a:rPr lang="fr-CA" sz="1600" dirty="0">
                <a:latin typeface="Arial"/>
                <a:cs typeface="Arial"/>
              </a:rPr>
              <a:t> (https://hpr-rps.hres.ca/mdi_landing.php)</a:t>
            </a:r>
          </a:p>
          <a:p>
            <a:pPr marL="229870" indent="-229870">
              <a:lnSpc>
                <a:spcPct val="100000"/>
              </a:lnSpc>
              <a:spcBef>
                <a:spcPts val="600"/>
              </a:spcBef>
              <a:buFont typeface="Arial" panose="020B0604020202020204" pitchFamily="34" charset="0"/>
              <a:buChar char="•"/>
            </a:pPr>
            <a:r>
              <a:rPr lang="fr-CA" sz="1600" dirty="0">
                <a:latin typeface="Arial"/>
                <a:cs typeface="Arial"/>
                <a:hlinkClick r:id="rId5"/>
              </a:rPr>
              <a:t>Rapport des tendances annuelles dans les déclarations de cas d’EI et de IIM </a:t>
            </a:r>
            <a:r>
              <a:rPr lang="fr-CA" sz="1600" dirty="0">
                <a:latin typeface="Arial"/>
                <a:cs typeface="Arial"/>
              </a:rPr>
              <a:t>(https://www.canada.ca/fr/sante-canada/services/publications/medicaments-et-produits-sante/tendances-annuelles-declarations-cas-effets-indesirables-produits-sante-incidents-lies-materiels-medicaux.html)</a:t>
            </a:r>
          </a:p>
          <a:p>
            <a:pPr marL="229870" indent="-229870">
              <a:lnSpc>
                <a:spcPct val="100000"/>
              </a:lnSpc>
              <a:spcBef>
                <a:spcPts val="600"/>
              </a:spcBef>
              <a:buFont typeface="Arial" panose="020B0604020202020204" pitchFamily="34" charset="0"/>
              <a:buChar char="•"/>
            </a:pPr>
            <a:r>
              <a:rPr lang="fr-CA" sz="1600" dirty="0">
                <a:latin typeface="Arial"/>
                <a:cs typeface="Arial"/>
                <a:hlinkClick r:id="rId6"/>
              </a:rPr>
              <a:t>Examens de l’innocuité de Santé Canada </a:t>
            </a:r>
            <a:r>
              <a:rPr lang="fr-CA" sz="1600" dirty="0">
                <a:latin typeface="Arial"/>
                <a:cs typeface="Arial"/>
              </a:rPr>
              <a:t>(https://www.canada.ca/fr/sante-canada/services/medicaments-produits-sante/medeffet-canada/examens-innocuite.html)</a:t>
            </a:r>
          </a:p>
          <a:p>
            <a:pPr marL="229870" indent="-229870">
              <a:lnSpc>
                <a:spcPct val="100000"/>
              </a:lnSpc>
              <a:spcBef>
                <a:spcPts val="600"/>
              </a:spcBef>
            </a:pPr>
            <a:r>
              <a:rPr lang="fr-CA" sz="1600" dirty="0">
                <a:latin typeface="Arial"/>
                <a:cs typeface="Arial"/>
                <a:hlinkClick r:id="rId7"/>
              </a:rPr>
              <a:t>Rappels et avis de sécurité de Santé Canada </a:t>
            </a:r>
            <a:r>
              <a:rPr lang="fr-CA" sz="1600" dirty="0">
                <a:latin typeface="Arial"/>
                <a:cs typeface="Arial"/>
              </a:rPr>
              <a:t>(http://canadiensensante.gc.ca/recall-alert-rappel-avis/index-fra.php?cat=3)</a:t>
            </a:r>
          </a:p>
          <a:p>
            <a:pPr marL="229870" indent="-229870">
              <a:lnSpc>
                <a:spcPct val="100000"/>
              </a:lnSpc>
              <a:spcBef>
                <a:spcPts val="600"/>
              </a:spcBef>
              <a:buFont typeface="Arial" panose="020B0604020202020204" pitchFamily="34" charset="0"/>
              <a:buChar char="•"/>
            </a:pPr>
            <a:r>
              <a:rPr lang="fr-CA" sz="1600" dirty="0" err="1">
                <a:latin typeface="Arial"/>
                <a:cs typeface="Arial"/>
                <a:hlinkClick r:id="rId8"/>
              </a:rPr>
              <a:t>InfoVigilance</a:t>
            </a:r>
            <a:r>
              <a:rPr lang="fr-CA" sz="1600" dirty="0">
                <a:latin typeface="Arial"/>
                <a:cs typeface="Arial"/>
                <a:hlinkClick r:id="rId8"/>
              </a:rPr>
              <a:t> sur les produits de santé</a:t>
            </a:r>
            <a:r>
              <a:rPr lang="fr-CA" sz="1600" dirty="0">
                <a:latin typeface="Arial"/>
                <a:cs typeface="Arial"/>
              </a:rPr>
              <a:t> (https://www.canada.ca/fr/sante-canada/services/medicaments-produits-sante/medeffet-canada/infovigilance-produits-sante.html)</a:t>
            </a:r>
          </a:p>
          <a:p>
            <a:pPr marL="229870" indent="-229870">
              <a:lnSpc>
                <a:spcPct val="100000"/>
              </a:lnSpc>
              <a:spcBef>
                <a:spcPts val="600"/>
              </a:spcBef>
            </a:pPr>
            <a:r>
              <a:rPr lang="fr-CA" sz="1600" dirty="0">
                <a:latin typeface="Arial"/>
                <a:cs typeface="Arial"/>
                <a:hlinkClick r:id="rId9"/>
              </a:rPr>
              <a:t>Registre des médicaments et des produits de santé (RMPS)</a:t>
            </a:r>
            <a:r>
              <a:rPr lang="fr-CA" sz="1600" dirty="0">
                <a:latin typeface="Arial"/>
                <a:cs typeface="Arial"/>
              </a:rPr>
              <a:t> (https://hpr-rps.hres.ca/)</a:t>
            </a:r>
          </a:p>
        </p:txBody>
      </p:sp>
      <p:sp>
        <p:nvSpPr>
          <p:cNvPr id="4" name="Rectangle 3">
            <a:extLst>
              <a:ext uri="{FF2B5EF4-FFF2-40B4-BE49-F238E27FC236}">
                <a16:creationId xmlns:a16="http://schemas.microsoft.com/office/drawing/2014/main" id="{F3D8116F-C7B0-4005-AFFD-4D5A56AA8416}"/>
              </a:ext>
            </a:extLst>
          </p:cNvPr>
          <p:cNvSpPr/>
          <p:nvPr/>
        </p:nvSpPr>
        <p:spPr>
          <a:xfrm>
            <a:off x="613116" y="1267318"/>
            <a:ext cx="8023272" cy="923330"/>
          </a:xfrm>
          <a:prstGeom prst="rect">
            <a:avLst/>
          </a:prstGeom>
        </p:spPr>
        <p:txBody>
          <a:bodyPr wrap="square">
            <a:spAutoFit/>
          </a:bodyPr>
          <a:lstStyle/>
          <a:p>
            <a:pPr>
              <a:spcBef>
                <a:spcPts val="600"/>
              </a:spcBef>
              <a:spcAft>
                <a:spcPts val="600"/>
              </a:spcAft>
            </a:pPr>
            <a:r>
              <a:rPr lang="fr-CA" dirty="0">
                <a:latin typeface="Arial"/>
                <a:cs typeface="Arial"/>
              </a:rPr>
              <a:t>Santé Canada diffuse les résultats aux prestataires de soins de santé et au public pour les </a:t>
            </a:r>
            <a:r>
              <a:rPr lang="fr-CA" b="1" dirty="0">
                <a:latin typeface="Arial"/>
                <a:cs typeface="Arial"/>
              </a:rPr>
              <a:t>alerter</a:t>
            </a:r>
            <a:r>
              <a:rPr lang="fr-CA" dirty="0">
                <a:latin typeface="Arial"/>
                <a:cs typeface="Arial"/>
              </a:rPr>
              <a:t> et les </a:t>
            </a:r>
            <a:r>
              <a:rPr lang="fr-CA" b="1" dirty="0">
                <a:latin typeface="Arial"/>
                <a:cs typeface="Arial"/>
              </a:rPr>
              <a:t>éduquer</a:t>
            </a:r>
            <a:r>
              <a:rPr lang="fr-CA" dirty="0">
                <a:latin typeface="Arial"/>
                <a:cs typeface="Arial"/>
              </a:rPr>
              <a:t> sur les risques pour la santé associés aux produits de santé. </a:t>
            </a:r>
            <a:r>
              <a:rPr lang="fr-CA" dirty="0"/>
              <a:t> </a:t>
            </a:r>
          </a:p>
        </p:txBody>
      </p:sp>
      <p:grpSp>
        <p:nvGrpSpPr>
          <p:cNvPr id="13" name="Group 12">
            <a:extLst>
              <a:ext uri="{FF2B5EF4-FFF2-40B4-BE49-F238E27FC236}">
                <a16:creationId xmlns:a16="http://schemas.microsoft.com/office/drawing/2014/main" id="{8FAC7921-B997-4072-8461-524DF7B6645C}"/>
              </a:ext>
            </a:extLst>
          </p:cNvPr>
          <p:cNvGrpSpPr/>
          <p:nvPr/>
        </p:nvGrpSpPr>
        <p:grpSpPr>
          <a:xfrm>
            <a:off x="8830348" y="120502"/>
            <a:ext cx="3182898" cy="3115760"/>
            <a:chOff x="8079051" y="19326"/>
            <a:chExt cx="4036832" cy="4195381"/>
          </a:xfrm>
        </p:grpSpPr>
        <p:pic>
          <p:nvPicPr>
            <p:cNvPr id="9" name="Picture 8">
              <a:extLst>
                <a:ext uri="{FF2B5EF4-FFF2-40B4-BE49-F238E27FC236}">
                  <a16:creationId xmlns:a16="http://schemas.microsoft.com/office/drawing/2014/main" id="{7C43D189-C2DE-4708-A2CE-4C77A11CAAEF}"/>
                </a:ext>
              </a:extLst>
            </p:cNvPr>
            <p:cNvPicPr>
              <a:picLocks noChangeAspect="1"/>
            </p:cNvPicPr>
            <p:nvPr/>
          </p:nvPicPr>
          <p:blipFill>
            <a:blip r:embed="rId10"/>
            <a:stretch>
              <a:fillRect/>
            </a:stretch>
          </p:blipFill>
          <p:spPr>
            <a:xfrm>
              <a:off x="8464788" y="19326"/>
              <a:ext cx="2350116" cy="183782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167A10AC-AAF5-4671-AC8B-BD315D08E495}"/>
                </a:ext>
              </a:extLst>
            </p:cNvPr>
            <p:cNvPicPr>
              <a:picLocks noChangeAspect="1"/>
            </p:cNvPicPr>
            <p:nvPr/>
          </p:nvPicPr>
          <p:blipFill>
            <a:blip r:embed="rId11"/>
            <a:stretch>
              <a:fillRect/>
            </a:stretch>
          </p:blipFill>
          <p:spPr>
            <a:xfrm>
              <a:off x="8201118" y="814876"/>
              <a:ext cx="3245202" cy="1774122"/>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56DBF636-BEE2-46E5-AD5C-C49B4F657471}"/>
                </a:ext>
              </a:extLst>
            </p:cNvPr>
            <p:cNvPicPr>
              <a:picLocks noChangeAspect="1"/>
            </p:cNvPicPr>
            <p:nvPr/>
          </p:nvPicPr>
          <p:blipFill>
            <a:blip r:embed="rId12"/>
            <a:stretch>
              <a:fillRect/>
            </a:stretch>
          </p:blipFill>
          <p:spPr>
            <a:xfrm>
              <a:off x="8079051" y="1932089"/>
              <a:ext cx="2173995" cy="1450637"/>
            </a:xfrm>
            <a:prstGeom prst="rect">
              <a:avLst/>
            </a:prstGeom>
            <a:ln>
              <a:noFill/>
            </a:ln>
            <a:effectLst>
              <a:outerShdw blurRad="292100" dist="139700" dir="2700000" algn="tl" rotWithShape="0">
                <a:srgbClr val="333333">
                  <a:alpha val="65000"/>
                </a:srgbClr>
              </a:outerShdw>
            </a:effectLst>
          </p:spPr>
        </p:pic>
        <p:pic>
          <p:nvPicPr>
            <p:cNvPr id="10" name="Picture 9">
              <a:extLst>
                <a:ext uri="{FF2B5EF4-FFF2-40B4-BE49-F238E27FC236}">
                  <a16:creationId xmlns:a16="http://schemas.microsoft.com/office/drawing/2014/main" id="{45604728-2F91-4F20-9FF5-68771EAFDFC4}"/>
                </a:ext>
              </a:extLst>
            </p:cNvPr>
            <p:cNvPicPr>
              <a:picLocks noChangeAspect="1"/>
            </p:cNvPicPr>
            <p:nvPr/>
          </p:nvPicPr>
          <p:blipFill>
            <a:blip r:embed="rId13"/>
            <a:stretch>
              <a:fillRect/>
            </a:stretch>
          </p:blipFill>
          <p:spPr>
            <a:xfrm>
              <a:off x="9823719" y="116098"/>
              <a:ext cx="2292164" cy="2057007"/>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55B2A20D-FBA5-4A22-A77B-9BB0A7E77B79}"/>
                </a:ext>
              </a:extLst>
            </p:cNvPr>
            <p:cNvPicPr>
              <a:picLocks noChangeAspect="1"/>
            </p:cNvPicPr>
            <p:nvPr/>
          </p:nvPicPr>
          <p:blipFill>
            <a:blip r:embed="rId14"/>
            <a:stretch>
              <a:fillRect/>
            </a:stretch>
          </p:blipFill>
          <p:spPr>
            <a:xfrm>
              <a:off x="8544673" y="2488970"/>
              <a:ext cx="2185705" cy="1641288"/>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C4892E85-676C-4175-A2D4-9E06F6F761DE}"/>
                </a:ext>
              </a:extLst>
            </p:cNvPr>
            <p:cNvPicPr>
              <a:picLocks noChangeAspect="1"/>
            </p:cNvPicPr>
            <p:nvPr/>
          </p:nvPicPr>
          <p:blipFill>
            <a:blip r:embed="rId15"/>
            <a:stretch>
              <a:fillRect/>
            </a:stretch>
          </p:blipFill>
          <p:spPr>
            <a:xfrm>
              <a:off x="9395712" y="1649372"/>
              <a:ext cx="2617455" cy="158242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2B21B617-4481-4D82-A837-2C1576193511}"/>
                </a:ext>
              </a:extLst>
            </p:cNvPr>
            <p:cNvPicPr>
              <a:picLocks noChangeAspect="1"/>
            </p:cNvPicPr>
            <p:nvPr/>
          </p:nvPicPr>
          <p:blipFill>
            <a:blip r:embed="rId16"/>
            <a:stretch>
              <a:fillRect/>
            </a:stretch>
          </p:blipFill>
          <p:spPr>
            <a:xfrm>
              <a:off x="9264483" y="2632281"/>
              <a:ext cx="2453875" cy="1582426"/>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38036548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fr-FR" b="0" dirty="0"/>
              <a:t>Comment Santé Canada partage-t-il l'information avec le public?</a:t>
            </a:r>
            <a:br>
              <a:rPr lang="en-CA" dirty="0">
                <a:latin typeface="Arial"/>
                <a:cs typeface="Arial"/>
              </a:rPr>
            </a:br>
            <a:endParaRPr lang="en-CA" sz="2800" dirty="0"/>
          </a:p>
        </p:txBody>
      </p:sp>
      <p:sp>
        <p:nvSpPr>
          <p:cNvPr id="2" name="Content Placeholder 1">
            <a:extLst>
              <a:ext uri="{FF2B5EF4-FFF2-40B4-BE49-F238E27FC236}">
                <a16:creationId xmlns:a16="http://schemas.microsoft.com/office/drawing/2014/main" id="{D0B735F3-EE83-432B-AF61-DE44B8452AD1}"/>
              </a:ext>
            </a:extLst>
          </p:cNvPr>
          <p:cNvSpPr>
            <a:spLocks noGrp="1"/>
          </p:cNvSpPr>
          <p:nvPr>
            <p:ph idx="1"/>
          </p:nvPr>
        </p:nvSpPr>
        <p:spPr>
          <a:xfrm>
            <a:off x="838200" y="1085849"/>
            <a:ext cx="10515600" cy="1567899"/>
          </a:xfrm>
        </p:spPr>
        <p:txBody>
          <a:bodyPr vert="horz" lIns="91440" tIns="45720" rIns="91440" bIns="45720" rtlCol="0" anchor="t">
            <a:normAutofit/>
          </a:bodyPr>
          <a:lstStyle/>
          <a:p>
            <a:pPr marL="0" indent="0">
              <a:lnSpc>
                <a:spcPct val="100000"/>
              </a:lnSpc>
              <a:spcBef>
                <a:spcPts val="600"/>
              </a:spcBef>
              <a:spcAft>
                <a:spcPts val="600"/>
              </a:spcAft>
              <a:buNone/>
            </a:pPr>
            <a:r>
              <a:rPr lang="fr-FR" dirty="0"/>
              <a:t>Santé Canada partage les résultats avec le public pour alerter et éduquer sur les risques liés aux produits de santé. </a:t>
            </a:r>
          </a:p>
          <a:p>
            <a:pPr marL="0" indent="0">
              <a:lnSpc>
                <a:spcPct val="100000"/>
              </a:lnSpc>
              <a:spcBef>
                <a:spcPts val="600"/>
              </a:spcBef>
              <a:spcAft>
                <a:spcPts val="600"/>
              </a:spcAft>
              <a:buNone/>
            </a:pPr>
            <a:r>
              <a:rPr lang="fr-FR" dirty="0"/>
              <a:t>Plusieurs sources d'informations sur la sécurité sont disponibles:</a:t>
            </a:r>
            <a:endParaRPr lang="en-CA" dirty="0">
              <a:latin typeface="Arial"/>
              <a:cs typeface="Arial"/>
            </a:endParaRPr>
          </a:p>
        </p:txBody>
      </p:sp>
      <p:pic>
        <p:nvPicPr>
          <p:cNvPr id="7" name="Picture 6">
            <a:extLst>
              <a:ext uri="{FF2B5EF4-FFF2-40B4-BE49-F238E27FC236}">
                <a16:creationId xmlns:a16="http://schemas.microsoft.com/office/drawing/2014/main" id="{772C1427-6480-492C-9C36-524949A4F3C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219660" y="2261802"/>
            <a:ext cx="3845033" cy="3514008"/>
          </a:xfrm>
          <a:prstGeom prst="rect">
            <a:avLst/>
          </a:prstGeom>
          <a:ln>
            <a:noFill/>
          </a:ln>
          <a:effectLst>
            <a:outerShdw blurRad="190500" algn="tl" rotWithShape="0">
              <a:srgbClr val="000000">
                <a:alpha val="70000"/>
              </a:srgbClr>
            </a:outerShdw>
          </a:effectLst>
        </p:spPr>
      </p:pic>
      <p:sp>
        <p:nvSpPr>
          <p:cNvPr id="4" name="TextBox 3">
            <a:extLst>
              <a:ext uri="{FF2B5EF4-FFF2-40B4-BE49-F238E27FC236}">
                <a16:creationId xmlns:a16="http://schemas.microsoft.com/office/drawing/2014/main" id="{F2DB4B57-F640-42C2-AA43-8F556D9C0FEB}"/>
              </a:ext>
            </a:extLst>
          </p:cNvPr>
          <p:cNvSpPr txBox="1"/>
          <p:nvPr/>
        </p:nvSpPr>
        <p:spPr>
          <a:xfrm>
            <a:off x="838200" y="2210574"/>
            <a:ext cx="7823200" cy="4431983"/>
          </a:xfrm>
          <a:prstGeom prst="rect">
            <a:avLst/>
          </a:prstGeom>
          <a:noFill/>
        </p:spPr>
        <p:txBody>
          <a:bodyPr wrap="square" rtlCol="0">
            <a:spAutoFit/>
          </a:bodyPr>
          <a:lstStyle/>
          <a:p>
            <a:pPr marL="229870" lvl="0" indent="-229870">
              <a:spcBef>
                <a:spcPts val="600"/>
              </a:spcBef>
              <a:buFont typeface="Arial" panose="020B0604020202020204" pitchFamily="34" charset="0"/>
              <a:buChar char="•"/>
              <a:defRPr/>
            </a:pPr>
            <a:r>
              <a:rPr lang="fr-FR" dirty="0">
                <a:hlinkClick r:id="rId4"/>
              </a:rPr>
              <a:t>Base de données en ligne sur les réactions indésirables </a:t>
            </a:r>
            <a:r>
              <a:rPr lang="en-CA" sz="1400" dirty="0">
                <a:solidFill>
                  <a:prstClr val="black"/>
                </a:solidFill>
                <a:latin typeface="Arial"/>
                <a:cs typeface="Arial"/>
              </a:rPr>
              <a:t>(https://www.canada.ca/fr/sante-canada/services/medicaments-produits-sante/medeffet-canada/base-donnees-effets-indesirables.html) </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229870" lvl="0" indent="-229870">
              <a:spcBef>
                <a:spcPts val="600"/>
              </a:spcBef>
              <a:buFont typeface="Arial" panose="020B0604020202020204" pitchFamily="34" charset="0"/>
              <a:buChar char="•"/>
              <a:defRPr/>
            </a:pPr>
            <a:r>
              <a:rPr lang="fr-FR" dirty="0">
                <a:hlinkClick r:id="rId5"/>
              </a:rPr>
              <a:t>Base de données sur les incidents de matériel médical </a:t>
            </a:r>
            <a:r>
              <a:rPr lang="en-CA" sz="1400" dirty="0">
                <a:solidFill>
                  <a:prstClr val="black"/>
                </a:solidFill>
                <a:latin typeface="Arial"/>
                <a:cs typeface="Arial"/>
              </a:rPr>
              <a:t>https://hpr-rps.hres.ca/mdi_landing.php?lang=fr)</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229870" lvl="0" indent="-229870">
              <a:spcBef>
                <a:spcPts val="600"/>
              </a:spcBef>
              <a:buFont typeface="Arial" panose="020B0604020202020204" pitchFamily="34" charset="0"/>
              <a:buChar char="•"/>
              <a:defRPr/>
            </a:pPr>
            <a:r>
              <a:rPr lang="fr-FR" dirty="0">
                <a:hlinkClick r:id="rId6"/>
              </a:rPr>
              <a:t>Rapport annuel sur les tendances AR / MDP</a:t>
            </a:r>
            <a:r>
              <a:rPr lang="en-CA" sz="1400" dirty="0">
                <a:solidFill>
                  <a:prstClr val="black"/>
                </a:solidFill>
                <a:latin typeface="Arial"/>
                <a:cs typeface="Arial"/>
              </a:rPr>
              <a:t>(https://www.canada.ca/fr/sante-canada/services/publications/medicaments-et-produits-sante/tendances-annuelles-declarations-cas-effets-indesirables-produits-sante-incidents-lies-materiels-medicaux.html)</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229870" lvl="0" indent="-229870">
              <a:spcBef>
                <a:spcPts val="600"/>
              </a:spcBef>
              <a:buFont typeface="Arial" panose="020B0604020202020204" pitchFamily="34" charset="0"/>
              <a:buChar char="•"/>
              <a:defRPr/>
            </a:pPr>
            <a:r>
              <a:rPr lang="fr-FR" dirty="0">
                <a:hlinkClick r:id="rId7"/>
              </a:rPr>
              <a:t>Examens de sécurité de Santé Canada</a:t>
            </a:r>
            <a:r>
              <a:rPr lang="en-CA" sz="1400" dirty="0">
                <a:solidFill>
                  <a:prstClr val="black"/>
                </a:solidFill>
                <a:latin typeface="Arial"/>
                <a:cs typeface="Arial"/>
              </a:rPr>
              <a:t>(https://www.canada.ca/fr/sante-canada/services/medicaments-produits-sante/medeffet-canada/examens-innocuite.html) </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229870" lvl="0" indent="-229870">
              <a:spcBef>
                <a:spcPts val="600"/>
              </a:spcBef>
              <a:buFont typeface="Arial" panose="020B0604020202020204" pitchFamily="34" charset="0"/>
              <a:buChar char="•"/>
              <a:defRPr/>
            </a:pPr>
            <a:r>
              <a:rPr lang="fr-FR" dirty="0">
                <a:hlinkClick r:id="rId8"/>
              </a:rPr>
              <a:t>Santé Canada Rappels et alertes de sécurité </a:t>
            </a:r>
            <a:r>
              <a:rPr lang="fr-FR" dirty="0"/>
              <a:t>(</a:t>
            </a:r>
            <a:r>
              <a:rPr lang="en-CA" sz="1400" dirty="0">
                <a:solidFill>
                  <a:prstClr val="black"/>
                </a:solidFill>
                <a:latin typeface="Arial"/>
                <a:cs typeface="Arial"/>
              </a:rPr>
              <a:t>http://canadiensensante.gc.ca/recall-alert-rappel-avis/index-fra.php?cat=3)</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229870" lvl="0" indent="-229870">
              <a:spcBef>
                <a:spcPts val="600"/>
              </a:spcBef>
              <a:buFont typeface="Arial" panose="020B0604020202020204" pitchFamily="34" charset="0"/>
              <a:buChar char="•"/>
              <a:defRPr/>
            </a:pPr>
            <a:r>
              <a:rPr lang="fr-FR" dirty="0">
                <a:hlinkClick r:id="rId9"/>
              </a:rPr>
              <a:t>InfoVigilance sur les produits de santé </a:t>
            </a:r>
            <a:r>
              <a:rPr lang="en-CA" sz="1400" dirty="0">
                <a:solidFill>
                  <a:prstClr val="black"/>
                </a:solidFill>
                <a:latin typeface="Arial"/>
                <a:cs typeface="Arial"/>
              </a:rPr>
              <a:t>(https://www.canada.ca/fr/sante-canada/services/medicaments-produits-sante/medeffet-canada/infovigilance-produits-sante.html) </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a:p>
            <a:pPr marL="229870" lvl="0" indent="-229870">
              <a:spcBef>
                <a:spcPts val="600"/>
              </a:spcBef>
              <a:buFont typeface="Arial" panose="020B0604020202020204" pitchFamily="34" charset="0"/>
              <a:buChar char="•"/>
              <a:defRPr/>
            </a:pPr>
            <a:r>
              <a:rPr lang="fr-FR" dirty="0">
                <a:hlinkClick r:id="rId10"/>
              </a:rPr>
              <a:t>Registre des médicaments et des produits de santé </a:t>
            </a:r>
            <a:r>
              <a:rPr kumimoji="0" lang="en-CA" sz="1600" b="0" i="0" u="none" strike="noStrike" kern="1200" cap="none" spc="0" normalizeH="0" baseline="0" noProof="0" dirty="0">
                <a:ln>
                  <a:noFill/>
                </a:ln>
                <a:solidFill>
                  <a:prstClr val="black"/>
                </a:solidFill>
                <a:effectLst/>
                <a:uLnTx/>
                <a:uFillTx/>
                <a:latin typeface="Arial"/>
                <a:ea typeface="+mn-ea"/>
                <a:cs typeface="Arial"/>
                <a:hlinkClick r:id="rId11"/>
              </a:rPr>
              <a:t> </a:t>
            </a:r>
            <a:r>
              <a:rPr lang="en-CA" sz="1400" dirty="0">
                <a:solidFill>
                  <a:prstClr val="black"/>
                </a:solidFill>
                <a:latin typeface="Arial"/>
                <a:cs typeface="Arial"/>
              </a:rPr>
              <a:t>(https://hpr-rps.hres.ca/?lang=fr)</a:t>
            </a:r>
            <a:endParaRPr kumimoji="0" lang="en-CA" sz="1400" b="0" i="0" u="none" strike="noStrike" kern="1200" cap="none" spc="0" normalizeH="0" baseline="0" noProof="0" dirty="0">
              <a:ln>
                <a:noFill/>
              </a:ln>
              <a:solidFill>
                <a:prstClr val="black"/>
              </a:solidFill>
              <a:effectLst/>
              <a:uLnTx/>
              <a:uFillTx/>
              <a:latin typeface="Arial"/>
              <a:ea typeface="+mn-ea"/>
              <a:cs typeface="Arial"/>
            </a:endParaRPr>
          </a:p>
        </p:txBody>
      </p:sp>
    </p:spTree>
    <p:extLst>
      <p:ext uri="{BB962C8B-B14F-4D97-AF65-F5344CB8AC3E}">
        <p14:creationId xmlns:p14="http://schemas.microsoft.com/office/powerpoint/2010/main" val="8696027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fr-CA"/>
              <a:t>Base de données en ligne des effets indésirables</a:t>
            </a:r>
          </a:p>
        </p:txBody>
      </p:sp>
      <p:sp>
        <p:nvSpPr>
          <p:cNvPr id="4" name="Content Placeholder 3">
            <a:extLst>
              <a:ext uri="{FF2B5EF4-FFF2-40B4-BE49-F238E27FC236}">
                <a16:creationId xmlns:a16="http://schemas.microsoft.com/office/drawing/2014/main" id="{5225AD61-99A1-4D63-A661-F6CD653593A1}"/>
              </a:ext>
            </a:extLst>
          </p:cNvPr>
          <p:cNvSpPr>
            <a:spLocks noGrp="1"/>
          </p:cNvSpPr>
          <p:nvPr>
            <p:ph idx="1"/>
          </p:nvPr>
        </p:nvSpPr>
        <p:spPr>
          <a:xfrm>
            <a:off x="838199" y="1103801"/>
            <a:ext cx="6609615" cy="4873881"/>
          </a:xfrm>
        </p:spPr>
        <p:txBody>
          <a:bodyPr vert="horz" lIns="91440" tIns="45720" rIns="91440" bIns="45720" rtlCol="0" anchor="t">
            <a:normAutofit fontScale="85000" lnSpcReduction="10000"/>
          </a:bodyPr>
          <a:lstStyle/>
          <a:p>
            <a:pPr marL="0" indent="0">
              <a:lnSpc>
                <a:spcPct val="100000"/>
              </a:lnSpc>
              <a:spcBef>
                <a:spcPts val="600"/>
              </a:spcBef>
              <a:spcAft>
                <a:spcPts val="600"/>
              </a:spcAft>
              <a:buNone/>
            </a:pPr>
            <a:r>
              <a:rPr lang="fr-CA" b="1">
                <a:latin typeface="Arial"/>
                <a:cs typeface="Arial"/>
              </a:rPr>
              <a:t>Base de données en ligne des effets indésirables de Canada Vigilance</a:t>
            </a:r>
          </a:p>
          <a:p>
            <a:pPr>
              <a:lnSpc>
                <a:spcPct val="100000"/>
              </a:lnSpc>
              <a:spcBef>
                <a:spcPts val="600"/>
              </a:spcBef>
              <a:spcAft>
                <a:spcPts val="600"/>
              </a:spcAft>
            </a:pPr>
            <a:r>
              <a:rPr lang="fr-CA">
                <a:latin typeface="Arial"/>
                <a:cs typeface="Arial"/>
              </a:rPr>
              <a:t>Base de données interrogeable fondée sur les déclarations d’EI après la mise en marché de produits depuis 1965</a:t>
            </a:r>
          </a:p>
          <a:p>
            <a:pPr marL="229870" indent="-229870">
              <a:lnSpc>
                <a:spcPct val="100000"/>
              </a:lnSpc>
              <a:spcBef>
                <a:spcPts val="600"/>
              </a:spcBef>
              <a:spcAft>
                <a:spcPts val="600"/>
              </a:spcAft>
            </a:pPr>
            <a:r>
              <a:rPr lang="fr-CA">
                <a:latin typeface="Arial"/>
                <a:cs typeface="Arial"/>
              </a:rPr>
              <a:t>Les effets indésirables soupçonnés à des produits de santé y sont consignés</a:t>
            </a:r>
          </a:p>
          <a:p>
            <a:pPr marL="229870" indent="-229870">
              <a:lnSpc>
                <a:spcPct val="100000"/>
              </a:lnSpc>
              <a:spcBef>
                <a:spcPts val="600"/>
              </a:spcBef>
              <a:spcAft>
                <a:spcPts val="600"/>
              </a:spcAft>
            </a:pPr>
            <a:r>
              <a:rPr lang="fr-CA">
                <a:latin typeface="Arial"/>
                <a:cs typeface="Arial"/>
              </a:rPr>
              <a:t>Les fichiers peuvent être exportés et sauvegardés dans différents formats</a:t>
            </a:r>
          </a:p>
          <a:p>
            <a:pPr marL="0" indent="0">
              <a:lnSpc>
                <a:spcPct val="100000"/>
              </a:lnSpc>
              <a:spcBef>
                <a:spcPts val="3000"/>
              </a:spcBef>
              <a:spcAft>
                <a:spcPts val="600"/>
              </a:spcAft>
              <a:buNone/>
            </a:pPr>
            <a:r>
              <a:rPr lang="fr-CA">
                <a:latin typeface="Arial"/>
                <a:cs typeface="Arial"/>
              </a:rPr>
              <a:t>Plusieurs champs de la base de données des déclarations d’EI sont interrogeables :</a:t>
            </a:r>
          </a:p>
          <a:p>
            <a:pPr marL="229870" indent="-229870">
              <a:lnSpc>
                <a:spcPct val="100000"/>
              </a:lnSpc>
              <a:spcBef>
                <a:spcPts val="0"/>
              </a:spcBef>
              <a:spcAft>
                <a:spcPts val="600"/>
              </a:spcAft>
              <a:buSzPct val="100000"/>
            </a:pPr>
            <a:r>
              <a:rPr lang="fr-CA" sz="1800">
                <a:latin typeface="Arial"/>
                <a:cs typeface="Arial"/>
              </a:rPr>
              <a:t>date de réception de la déclaration, gravité et source </a:t>
            </a:r>
          </a:p>
          <a:p>
            <a:pPr marL="229870" indent="-229870">
              <a:lnSpc>
                <a:spcPct val="100000"/>
              </a:lnSpc>
              <a:spcBef>
                <a:spcPts val="0"/>
              </a:spcBef>
              <a:spcAft>
                <a:spcPts val="600"/>
              </a:spcAft>
              <a:buSzPct val="100000"/>
              <a:buFont typeface="Arial" panose="020B0604020202020204" pitchFamily="34" charset="0"/>
              <a:buChar char="•"/>
            </a:pPr>
            <a:r>
              <a:rPr lang="fr-CA" sz="1800">
                <a:latin typeface="Arial"/>
                <a:cs typeface="Arial"/>
              </a:rPr>
              <a:t>information du patient (sexe, âge, résultats) </a:t>
            </a:r>
          </a:p>
          <a:p>
            <a:pPr marL="229870" indent="-229870">
              <a:lnSpc>
                <a:spcPct val="100000"/>
              </a:lnSpc>
              <a:spcBef>
                <a:spcPts val="0"/>
              </a:spcBef>
              <a:spcAft>
                <a:spcPts val="600"/>
              </a:spcAft>
              <a:buSzPct val="100000"/>
              <a:buFont typeface="Arial" panose="020B0604020202020204" pitchFamily="34" charset="0"/>
              <a:buChar char="•"/>
            </a:pPr>
            <a:r>
              <a:rPr lang="fr-CA" sz="1800">
                <a:latin typeface="Arial"/>
                <a:cs typeface="Arial"/>
              </a:rPr>
              <a:t>produit de santé suspect soit par marque de commerce ou par ingrédient actif</a:t>
            </a:r>
          </a:p>
          <a:p>
            <a:pPr marL="229870" indent="-229870">
              <a:lnSpc>
                <a:spcPct val="100000"/>
              </a:lnSpc>
              <a:spcBef>
                <a:spcPts val="0"/>
              </a:spcBef>
              <a:spcAft>
                <a:spcPts val="600"/>
              </a:spcAft>
              <a:buSzPct val="100000"/>
              <a:buFont typeface="Arial" panose="020B0604020202020204" pitchFamily="34" charset="0"/>
              <a:buChar char="•"/>
            </a:pPr>
            <a:r>
              <a:rPr lang="fr-CA" sz="1800">
                <a:latin typeface="Arial"/>
                <a:cs typeface="Arial"/>
              </a:rPr>
              <a:t>effet indésirable soit par terme ou par système et organe</a:t>
            </a:r>
          </a:p>
          <a:p>
            <a:pPr marL="229870" indent="-229870">
              <a:lnSpc>
                <a:spcPct val="100000"/>
              </a:lnSpc>
              <a:spcBef>
                <a:spcPts val="0"/>
              </a:spcBef>
              <a:spcAft>
                <a:spcPts val="600"/>
              </a:spcAft>
              <a:buSzPct val="100000"/>
              <a:buFont typeface="Arial" panose="020B0604020202020204" pitchFamily="34" charset="0"/>
              <a:buChar char="•"/>
            </a:pPr>
            <a:endParaRPr lang="fr-CA" sz="1800">
              <a:latin typeface="Arial"/>
              <a:cs typeface="Arial"/>
            </a:endParaRPr>
          </a:p>
        </p:txBody>
      </p:sp>
      <p:sp>
        <p:nvSpPr>
          <p:cNvPr id="5" name="Rectangle 4">
            <a:extLst>
              <a:ext uri="{FF2B5EF4-FFF2-40B4-BE49-F238E27FC236}">
                <a16:creationId xmlns:a16="http://schemas.microsoft.com/office/drawing/2014/main" id="{63E75071-7F11-44D4-BD44-13E15ABD2FCC}"/>
              </a:ext>
            </a:extLst>
          </p:cNvPr>
          <p:cNvSpPr/>
          <p:nvPr/>
        </p:nvSpPr>
        <p:spPr>
          <a:xfrm>
            <a:off x="838199" y="6215876"/>
            <a:ext cx="6378527" cy="276999"/>
          </a:xfrm>
          <a:prstGeom prst="rect">
            <a:avLst/>
          </a:prstGeom>
        </p:spPr>
        <p:txBody>
          <a:bodyPr wrap="square">
            <a:spAutoFit/>
          </a:bodyPr>
          <a:lstStyle/>
          <a:p>
            <a:r>
              <a:rPr lang="fr-CA" sz="1200">
                <a:latin typeface="Arial" panose="020B0604020202020204" pitchFamily="34" charset="0"/>
                <a:cs typeface="Arial" panose="020B0604020202020204" pitchFamily="34" charset="0"/>
              </a:rPr>
              <a:t>Source :</a:t>
            </a:r>
            <a:r>
              <a:rPr lang="fr-CA" sz="1200" b="1">
                <a:latin typeface="Arial" panose="020B0604020202020204" pitchFamily="34" charset="0"/>
                <a:cs typeface="Arial" panose="020B0604020202020204" pitchFamily="34" charset="0"/>
              </a:rPr>
              <a:t> </a:t>
            </a:r>
            <a:r>
              <a:rPr lang="fr-CA" sz="1200">
                <a:latin typeface="Arial" panose="020B0604020202020204" pitchFamily="34" charset="0"/>
                <a:cs typeface="Arial" panose="020B0604020202020204" pitchFamily="34" charset="0"/>
                <a:hlinkClick r:id="rId3"/>
              </a:rPr>
              <a:t>https://cvp-pcv.hc-sc.gc.ca/arq-rei/switchlocale.do?lang=fr&amp;url=t.search.recherche</a:t>
            </a:r>
            <a:r>
              <a:rPr lang="fr-CA" sz="1200">
                <a:latin typeface="Arial" panose="020B0604020202020204" pitchFamily="34" charset="0"/>
                <a:cs typeface="Arial" panose="020B0604020202020204" pitchFamily="34" charset="0"/>
              </a:rPr>
              <a:t> </a:t>
            </a:r>
          </a:p>
        </p:txBody>
      </p:sp>
      <p:grpSp>
        <p:nvGrpSpPr>
          <p:cNvPr id="12" name="Group 11">
            <a:extLst>
              <a:ext uri="{FF2B5EF4-FFF2-40B4-BE49-F238E27FC236}">
                <a16:creationId xmlns:a16="http://schemas.microsoft.com/office/drawing/2014/main" id="{3114ABC4-BF31-4F33-B19C-0BA4D2CE604C}"/>
              </a:ext>
            </a:extLst>
          </p:cNvPr>
          <p:cNvGrpSpPr/>
          <p:nvPr/>
        </p:nvGrpSpPr>
        <p:grpSpPr>
          <a:xfrm>
            <a:off x="7456064" y="976430"/>
            <a:ext cx="4461274" cy="5629025"/>
            <a:chOff x="7456064" y="976430"/>
            <a:chExt cx="4461274" cy="5629025"/>
          </a:xfrm>
        </p:grpSpPr>
        <p:pic>
          <p:nvPicPr>
            <p:cNvPr id="10" name="Picture 9">
              <a:extLst>
                <a:ext uri="{FF2B5EF4-FFF2-40B4-BE49-F238E27FC236}">
                  <a16:creationId xmlns:a16="http://schemas.microsoft.com/office/drawing/2014/main" id="{3F51EF6E-183D-4C80-A062-9367C6E84567}"/>
                </a:ext>
              </a:extLst>
            </p:cNvPr>
            <p:cNvPicPr>
              <a:picLocks noChangeAspect="1"/>
            </p:cNvPicPr>
            <p:nvPr/>
          </p:nvPicPr>
          <p:blipFill>
            <a:blip r:embed="rId4"/>
            <a:stretch>
              <a:fillRect/>
            </a:stretch>
          </p:blipFill>
          <p:spPr>
            <a:xfrm>
              <a:off x="7456064" y="976430"/>
              <a:ext cx="4204349" cy="3462405"/>
            </a:xfrm>
            <a:prstGeom prst="rect">
              <a:avLst/>
            </a:prstGeom>
            <a:ln>
              <a:noFill/>
            </a:ln>
            <a:effectLst>
              <a:outerShdw blurRad="292100" dist="139700" dir="2700000" algn="tl" rotWithShape="0">
                <a:srgbClr val="333333">
                  <a:alpha val="65000"/>
                </a:srgbClr>
              </a:outerShdw>
            </a:effectLst>
          </p:spPr>
        </p:pic>
        <p:pic>
          <p:nvPicPr>
            <p:cNvPr id="11" name="Picture 10">
              <a:extLst>
                <a:ext uri="{FF2B5EF4-FFF2-40B4-BE49-F238E27FC236}">
                  <a16:creationId xmlns:a16="http://schemas.microsoft.com/office/drawing/2014/main" id="{CC67130E-225D-455C-837D-BBBC0FA4DDA8}"/>
                </a:ext>
              </a:extLst>
            </p:cNvPr>
            <p:cNvPicPr>
              <a:picLocks noChangeAspect="1"/>
            </p:cNvPicPr>
            <p:nvPr/>
          </p:nvPicPr>
          <p:blipFill>
            <a:blip r:embed="rId5"/>
            <a:stretch>
              <a:fillRect/>
            </a:stretch>
          </p:blipFill>
          <p:spPr>
            <a:xfrm>
              <a:off x="8487051" y="2272215"/>
              <a:ext cx="3430287" cy="4333240"/>
            </a:xfrm>
            <a:prstGeom prst="rect">
              <a:avLst/>
            </a:prstGeom>
            <a:ln>
              <a:noFill/>
            </a:ln>
            <a:effectLst>
              <a:outerShdw blurRad="292100" dist="139700" dir="2700000" algn="tl" rotWithShape="0">
                <a:srgbClr val="333333">
                  <a:alpha val="65000"/>
                </a:srgbClr>
              </a:outerShdw>
            </a:effectLst>
          </p:spPr>
        </p:pic>
      </p:grpSp>
    </p:spTree>
    <p:extLst>
      <p:ext uri="{BB962C8B-B14F-4D97-AF65-F5344CB8AC3E}">
        <p14:creationId xmlns:p14="http://schemas.microsoft.com/office/powerpoint/2010/main" val="22052276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a:xfrm>
            <a:off x="838199" y="339662"/>
            <a:ext cx="10515600" cy="1325563"/>
          </a:xfrm>
        </p:spPr>
        <p:txBody>
          <a:bodyPr anchor="t"/>
          <a:lstStyle/>
          <a:p>
            <a:r>
              <a:rPr lang="fr-CA"/>
              <a:t>Base de données en ligne sur les instruments médicaux</a:t>
            </a:r>
          </a:p>
        </p:txBody>
      </p:sp>
      <p:sp>
        <p:nvSpPr>
          <p:cNvPr id="4" name="Content Placeholder 3">
            <a:extLst>
              <a:ext uri="{FF2B5EF4-FFF2-40B4-BE49-F238E27FC236}">
                <a16:creationId xmlns:a16="http://schemas.microsoft.com/office/drawing/2014/main" id="{5225AD61-99A1-4D63-A661-F6CD653593A1}"/>
              </a:ext>
            </a:extLst>
          </p:cNvPr>
          <p:cNvSpPr>
            <a:spLocks noGrp="1"/>
          </p:cNvSpPr>
          <p:nvPr>
            <p:ph idx="1"/>
          </p:nvPr>
        </p:nvSpPr>
        <p:spPr>
          <a:xfrm>
            <a:off x="838199" y="1104899"/>
            <a:ext cx="6136973" cy="3316131"/>
          </a:xfrm>
        </p:spPr>
        <p:txBody>
          <a:bodyPr>
            <a:normAutofit fontScale="85000" lnSpcReduction="10000"/>
          </a:bodyPr>
          <a:lstStyle/>
          <a:p>
            <a:pPr marL="0" indent="0">
              <a:lnSpc>
                <a:spcPct val="100000"/>
              </a:lnSpc>
              <a:spcBef>
                <a:spcPts val="600"/>
              </a:spcBef>
              <a:spcAft>
                <a:spcPts val="600"/>
              </a:spcAft>
              <a:buNone/>
            </a:pPr>
            <a:r>
              <a:rPr lang="fr-CA" b="1">
                <a:solidFill>
                  <a:schemeClr val="tx1"/>
                </a:solidFill>
              </a:rPr>
              <a:t>Base de données sur les incidents liés aux instruments médicaux</a:t>
            </a:r>
          </a:p>
          <a:p>
            <a:pPr marL="230400" indent="-230400">
              <a:lnSpc>
                <a:spcPct val="100000"/>
              </a:lnSpc>
              <a:spcBef>
                <a:spcPts val="600"/>
              </a:spcBef>
              <a:spcAft>
                <a:spcPts val="600"/>
              </a:spcAft>
              <a:buFont typeface="Arial" panose="020B0604020202020204" pitchFamily="34" charset="0"/>
              <a:buChar char="•"/>
            </a:pPr>
            <a:r>
              <a:rPr lang="fr-CA">
                <a:solidFill>
                  <a:schemeClr val="tx1"/>
                </a:solidFill>
              </a:rPr>
              <a:t>Base de données interrogeable fondée sur les déclarations d’IIM après la mise en marché de produits depuis 1980</a:t>
            </a:r>
          </a:p>
          <a:p>
            <a:pPr marL="230400" indent="-230400">
              <a:lnSpc>
                <a:spcPct val="100000"/>
              </a:lnSpc>
              <a:spcBef>
                <a:spcPts val="600"/>
              </a:spcBef>
              <a:spcAft>
                <a:spcPts val="600"/>
              </a:spcAft>
              <a:buFont typeface="Arial" panose="020B0604020202020204" pitchFamily="34" charset="0"/>
              <a:buChar char="•"/>
            </a:pPr>
            <a:r>
              <a:rPr lang="fr-CA">
                <a:solidFill>
                  <a:schemeClr val="tx1"/>
                </a:solidFill>
              </a:rPr>
              <a:t>Elle comprend les instruments approuvés pour le marché canadien</a:t>
            </a:r>
          </a:p>
          <a:p>
            <a:pPr marL="230400" indent="-230400">
              <a:lnSpc>
                <a:spcPct val="100000"/>
              </a:lnSpc>
              <a:spcBef>
                <a:spcPts val="600"/>
              </a:spcBef>
              <a:spcAft>
                <a:spcPts val="600"/>
              </a:spcAft>
              <a:buFont typeface="Arial" panose="020B0604020202020204" pitchFamily="34" charset="0"/>
              <a:buChar char="•"/>
            </a:pPr>
            <a:r>
              <a:rPr lang="fr-CA">
                <a:solidFill>
                  <a:schemeClr val="tx1"/>
                </a:solidFill>
              </a:rPr>
              <a:t>Extrait complet téléchargeable</a:t>
            </a:r>
          </a:p>
          <a:p>
            <a:pPr marL="0" indent="0">
              <a:lnSpc>
                <a:spcPct val="100000"/>
              </a:lnSpc>
              <a:spcBef>
                <a:spcPts val="3000"/>
              </a:spcBef>
              <a:spcAft>
                <a:spcPts val="600"/>
              </a:spcAft>
              <a:buNone/>
            </a:pPr>
            <a:r>
              <a:rPr lang="fr-CA">
                <a:solidFill>
                  <a:schemeClr val="tx1"/>
                </a:solidFill>
              </a:rPr>
              <a:t>On peut chercher les déclarations des IIM en saisissant du texte de forme libre. Voici les données retournées : </a:t>
            </a:r>
          </a:p>
        </p:txBody>
      </p:sp>
      <p:sp>
        <p:nvSpPr>
          <p:cNvPr id="14" name="Rectangle 13">
            <a:extLst>
              <a:ext uri="{FF2B5EF4-FFF2-40B4-BE49-F238E27FC236}">
                <a16:creationId xmlns:a16="http://schemas.microsoft.com/office/drawing/2014/main" id="{7B58BC95-B260-4357-8A43-08A9F2D3C847}"/>
              </a:ext>
            </a:extLst>
          </p:cNvPr>
          <p:cNvSpPr/>
          <p:nvPr/>
        </p:nvSpPr>
        <p:spPr>
          <a:xfrm>
            <a:off x="1615441" y="1396857"/>
            <a:ext cx="4911633" cy="400110"/>
          </a:xfrm>
          <a:prstGeom prst="rect">
            <a:avLst/>
          </a:prstGeom>
        </p:spPr>
        <p:txBody>
          <a:bodyPr wrap="square">
            <a:spAutoFit/>
          </a:bodyPr>
          <a:lstStyle/>
          <a:p>
            <a:pPr marL="342900" indent="-342900">
              <a:buFont typeface="Wingdings" pitchFamily="2" charset="2"/>
              <a:buChar char="q"/>
            </a:pPr>
            <a:endParaRPr lang="en-CA" sz="2000"/>
          </a:p>
        </p:txBody>
      </p:sp>
      <p:sp>
        <p:nvSpPr>
          <p:cNvPr id="5" name="Rectangle 4">
            <a:extLst>
              <a:ext uri="{FF2B5EF4-FFF2-40B4-BE49-F238E27FC236}">
                <a16:creationId xmlns:a16="http://schemas.microsoft.com/office/drawing/2014/main" id="{63E75071-7F11-44D4-BD44-13E15ABD2FCC}"/>
              </a:ext>
            </a:extLst>
          </p:cNvPr>
          <p:cNvSpPr/>
          <p:nvPr/>
        </p:nvSpPr>
        <p:spPr>
          <a:xfrm>
            <a:off x="838198" y="6241340"/>
            <a:ext cx="6136973" cy="461665"/>
          </a:xfrm>
          <a:prstGeom prst="rect">
            <a:avLst/>
          </a:prstGeom>
        </p:spPr>
        <p:txBody>
          <a:bodyPr wrap="square">
            <a:spAutoFit/>
          </a:bodyPr>
          <a:lstStyle/>
          <a:p>
            <a:r>
              <a:rPr lang="fr-CA" sz="1200">
                <a:latin typeface="Arial" panose="020B0604020202020204" pitchFamily="34" charset="0"/>
                <a:cs typeface="Arial" panose="020B0604020202020204" pitchFamily="34" charset="0"/>
              </a:rPr>
              <a:t>Source : </a:t>
            </a:r>
            <a:r>
              <a:rPr lang="fr-CA" sz="1200">
                <a:latin typeface="Arial" panose="020B0604020202020204" pitchFamily="34" charset="0"/>
                <a:cs typeface="Arial" panose="020B0604020202020204" pitchFamily="34" charset="0"/>
                <a:hlinkClick r:id="rId3"/>
              </a:rPr>
              <a:t>https://hpr-rps.hres.ca/MDP_landing.php</a:t>
            </a:r>
            <a:r>
              <a:rPr lang="fr-CA" sz="1200">
                <a:latin typeface="Arial" panose="020B0604020202020204" pitchFamily="34" charset="0"/>
                <a:cs typeface="Arial" panose="020B0604020202020204" pitchFamily="34" charset="0"/>
              </a:rPr>
              <a:t> </a:t>
            </a:r>
            <a:br>
              <a:rPr lang="fr-CA" sz="1200">
                <a:latin typeface="Arial" panose="020B0604020202020204" pitchFamily="34" charset="0"/>
                <a:cs typeface="Arial" panose="020B0604020202020204" pitchFamily="34" charset="0"/>
              </a:rPr>
            </a:br>
            <a:r>
              <a:rPr lang="fr-CA" sz="1200">
                <a:highlight>
                  <a:srgbClr val="FFFF00"/>
                </a:highlight>
                <a:hlinkClick r:id="rId4"/>
              </a:rPr>
              <a:t>https://hpr-rps.hres.ca/mdi_landing.php?lang=fr</a:t>
            </a:r>
          </a:p>
        </p:txBody>
      </p:sp>
      <p:sp>
        <p:nvSpPr>
          <p:cNvPr id="2" name="Rectangle 1"/>
          <p:cNvSpPr/>
          <p:nvPr/>
        </p:nvSpPr>
        <p:spPr>
          <a:xfrm>
            <a:off x="838198" y="4380181"/>
            <a:ext cx="5876381" cy="1400383"/>
          </a:xfrm>
          <a:prstGeom prst="rect">
            <a:avLst/>
          </a:prstGeom>
        </p:spPr>
        <p:txBody>
          <a:bodyPr wrap="square" numCol="2">
            <a:spAutoFit/>
          </a:bodyPr>
          <a:lstStyle/>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Identifiant de l’incident</a:t>
            </a:r>
          </a:p>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Date de réception</a:t>
            </a:r>
          </a:p>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Nom de l’instrument</a:t>
            </a:r>
          </a:p>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Type d’instrument</a:t>
            </a:r>
          </a:p>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Nom de l’entreprise</a:t>
            </a:r>
          </a:p>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Gravité du danger</a:t>
            </a:r>
          </a:p>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Description</a:t>
            </a:r>
          </a:p>
          <a:p>
            <a:pPr marL="230400" indent="-230400">
              <a:buFont typeface="Arial" panose="020B0604020202020204" pitchFamily="34" charset="0"/>
              <a:buChar char="•"/>
            </a:pPr>
            <a:r>
              <a:rPr lang="fr-CA" sz="1700">
                <a:latin typeface="Arial" panose="020B0604020202020204" pitchFamily="34" charset="0"/>
                <a:cs typeface="Arial" panose="020B0604020202020204" pitchFamily="34" charset="0"/>
              </a:rPr>
              <a:t>Types de codes attribués</a:t>
            </a:r>
          </a:p>
        </p:txBody>
      </p:sp>
      <p:grpSp>
        <p:nvGrpSpPr>
          <p:cNvPr id="13" name="Group 12">
            <a:extLst>
              <a:ext uri="{FF2B5EF4-FFF2-40B4-BE49-F238E27FC236}">
                <a16:creationId xmlns:a16="http://schemas.microsoft.com/office/drawing/2014/main" id="{7E601B87-B9A3-451C-89C6-B0118A7861B1}"/>
              </a:ext>
            </a:extLst>
          </p:cNvPr>
          <p:cNvGrpSpPr/>
          <p:nvPr/>
        </p:nvGrpSpPr>
        <p:grpSpPr>
          <a:xfrm>
            <a:off x="6910962" y="978484"/>
            <a:ext cx="5097594" cy="5258471"/>
            <a:chOff x="6910962" y="978484"/>
            <a:chExt cx="5097594" cy="5258471"/>
          </a:xfrm>
        </p:grpSpPr>
        <p:pic>
          <p:nvPicPr>
            <p:cNvPr id="12" name="Picture 11">
              <a:extLst>
                <a:ext uri="{FF2B5EF4-FFF2-40B4-BE49-F238E27FC236}">
                  <a16:creationId xmlns:a16="http://schemas.microsoft.com/office/drawing/2014/main" id="{736DE564-671D-4524-8AE3-C87490EBBB1D}"/>
                </a:ext>
              </a:extLst>
            </p:cNvPr>
            <p:cNvPicPr>
              <a:picLocks noChangeAspect="1"/>
            </p:cNvPicPr>
            <p:nvPr/>
          </p:nvPicPr>
          <p:blipFill>
            <a:blip r:embed="rId5"/>
            <a:stretch>
              <a:fillRect/>
            </a:stretch>
          </p:blipFill>
          <p:spPr>
            <a:xfrm>
              <a:off x="7152487" y="978484"/>
              <a:ext cx="4778921" cy="2344295"/>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7238962" y="2595694"/>
              <a:ext cx="1438313" cy="38087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n w="28575">
                  <a:solidFill>
                    <a:schemeClr val="tx1"/>
                  </a:solidFill>
                </a:ln>
              </a:endParaRPr>
            </a:p>
          </p:txBody>
        </p:sp>
        <p:pic>
          <p:nvPicPr>
            <p:cNvPr id="11" name="Picture 10">
              <a:extLst>
                <a:ext uri="{FF2B5EF4-FFF2-40B4-BE49-F238E27FC236}">
                  <a16:creationId xmlns:a16="http://schemas.microsoft.com/office/drawing/2014/main" id="{AC76D584-E721-4453-9199-264B19576B64}"/>
                </a:ext>
              </a:extLst>
            </p:cNvPr>
            <p:cNvPicPr>
              <a:picLocks noChangeAspect="1"/>
            </p:cNvPicPr>
            <p:nvPr/>
          </p:nvPicPr>
          <p:blipFill>
            <a:blip r:embed="rId6"/>
            <a:stretch>
              <a:fillRect/>
            </a:stretch>
          </p:blipFill>
          <p:spPr>
            <a:xfrm>
              <a:off x="6910962" y="3322779"/>
              <a:ext cx="5097594" cy="2914176"/>
            </a:xfrm>
            <a:prstGeom prst="rect">
              <a:avLst/>
            </a:prstGeom>
            <a:ln>
              <a:noFill/>
            </a:ln>
            <a:effectLst>
              <a:outerShdw blurRad="292100" dist="139700" dir="2700000" algn="tl" rotWithShape="0">
                <a:srgbClr val="333333">
                  <a:alpha val="65000"/>
                </a:srgbClr>
              </a:outerShdw>
            </a:effectLst>
          </p:spPr>
        </p:pic>
        <p:sp>
          <p:nvSpPr>
            <p:cNvPr id="17" name="Rectangle 16"/>
            <p:cNvSpPr/>
            <p:nvPr/>
          </p:nvSpPr>
          <p:spPr>
            <a:xfrm>
              <a:off x="6916002" y="4296444"/>
              <a:ext cx="5092554" cy="334550"/>
            </a:xfrm>
            <a:prstGeom prst="rect">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CA">
                <a:ln w="28575">
                  <a:solidFill>
                    <a:schemeClr val="tx1"/>
                  </a:solidFill>
                </a:ln>
              </a:endParaRPr>
            </a:p>
          </p:txBody>
        </p:sp>
      </p:grpSp>
    </p:spTree>
    <p:extLst>
      <p:ext uri="{BB962C8B-B14F-4D97-AF65-F5344CB8AC3E}">
        <p14:creationId xmlns:p14="http://schemas.microsoft.com/office/powerpoint/2010/main" val="30397983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F122E0D-176F-4458-9A6F-E3A29B7A94D7}"/>
              </a:ext>
            </a:extLst>
          </p:cNvPr>
          <p:cNvSpPr>
            <a:spLocks noGrp="1"/>
          </p:cNvSpPr>
          <p:nvPr>
            <p:ph type="title"/>
          </p:nvPr>
        </p:nvSpPr>
        <p:spPr/>
        <p:txBody>
          <a:bodyPr anchor="t"/>
          <a:lstStyle/>
          <a:p>
            <a:r>
              <a:rPr lang="fr-CA" sz="2800"/>
              <a:t>Éléments essentiels à retenir</a:t>
            </a:r>
          </a:p>
        </p:txBody>
      </p:sp>
      <p:sp>
        <p:nvSpPr>
          <p:cNvPr id="5" name="Content Placeholder 4">
            <a:extLst>
              <a:ext uri="{FF2B5EF4-FFF2-40B4-BE49-F238E27FC236}">
                <a16:creationId xmlns:a16="http://schemas.microsoft.com/office/drawing/2014/main" id="{13FE5DC1-EC6C-460E-92DA-D99AB64975A9}"/>
              </a:ext>
            </a:extLst>
          </p:cNvPr>
          <p:cNvSpPr>
            <a:spLocks noGrp="1"/>
          </p:cNvSpPr>
          <p:nvPr>
            <p:ph idx="1"/>
          </p:nvPr>
        </p:nvSpPr>
        <p:spPr>
          <a:xfrm>
            <a:off x="838200" y="1114580"/>
            <a:ext cx="10476241" cy="5149794"/>
          </a:xfrm>
        </p:spPr>
        <p:txBody>
          <a:bodyPr>
            <a:normAutofit lnSpcReduction="10000"/>
          </a:bodyPr>
          <a:lstStyle/>
          <a:p>
            <a:pPr marL="230400" indent="-230400">
              <a:lnSpc>
                <a:spcPct val="100000"/>
              </a:lnSpc>
              <a:spcBef>
                <a:spcPts val="600"/>
              </a:spcBef>
              <a:spcAft>
                <a:spcPts val="600"/>
              </a:spcAft>
            </a:pPr>
            <a:r>
              <a:rPr lang="fr-CA" b="1"/>
              <a:t>Les déclarations d’EI et d’IIM sont essentielles</a:t>
            </a:r>
            <a:r>
              <a:rPr lang="fr-CA"/>
              <a:t>, car de nombreux problèmes d’innocuité sont détectés après la mise en marché des produits.</a:t>
            </a:r>
          </a:p>
          <a:p>
            <a:pPr marL="230400" indent="-230400">
              <a:lnSpc>
                <a:spcPct val="100000"/>
              </a:lnSpc>
              <a:spcBef>
                <a:spcPts val="600"/>
              </a:spcBef>
              <a:spcAft>
                <a:spcPts val="600"/>
              </a:spcAft>
              <a:buFont typeface="Arial" panose="020B0604020202020204" pitchFamily="34" charset="0"/>
              <a:buChar char="•"/>
            </a:pPr>
            <a:r>
              <a:rPr lang="fr-CA" b="1">
                <a:solidFill>
                  <a:schemeClr val="tx1"/>
                </a:solidFill>
              </a:rPr>
              <a:t>Les étapes de gestion des déclarations d’EI et d’IIM :</a:t>
            </a:r>
          </a:p>
          <a:p>
            <a:pPr marL="630238" lvl="2" indent="-277813">
              <a:lnSpc>
                <a:spcPct val="100000"/>
              </a:lnSpc>
              <a:spcBef>
                <a:spcPts val="0"/>
              </a:spcBef>
              <a:spcAft>
                <a:spcPts val="600"/>
              </a:spcAft>
              <a:buSzPct val="100000"/>
              <a:buFont typeface="Arial" panose="020B0604020202020204" pitchFamily="34" charset="0"/>
              <a:buChar char="◦"/>
            </a:pPr>
            <a:r>
              <a:rPr lang="fr-CA" sz="2000">
                <a:solidFill>
                  <a:schemeClr val="tx1"/>
                </a:solidFill>
              </a:rPr>
              <a:t>Réception d’une déclaration d’EI ou d’IIM par Santé Canada;</a:t>
            </a:r>
          </a:p>
          <a:p>
            <a:pPr marL="630238" lvl="2" indent="-277813">
              <a:lnSpc>
                <a:spcPct val="100000"/>
              </a:lnSpc>
              <a:spcBef>
                <a:spcPts val="0"/>
              </a:spcBef>
              <a:spcAft>
                <a:spcPts val="600"/>
              </a:spcAft>
              <a:buSzPct val="100000"/>
              <a:buFont typeface="Arial" panose="020B0604020202020204" pitchFamily="34" charset="0"/>
              <a:buChar char="◦"/>
            </a:pPr>
            <a:r>
              <a:rPr lang="fr-CA" sz="2000">
                <a:solidFill>
                  <a:schemeClr val="tx1"/>
                </a:solidFill>
              </a:rPr>
              <a:t>Traitement des déclarations d’EI ou d’IIM; </a:t>
            </a:r>
          </a:p>
          <a:p>
            <a:pPr marL="630238" lvl="2" indent="-277813">
              <a:lnSpc>
                <a:spcPct val="100000"/>
              </a:lnSpc>
              <a:spcBef>
                <a:spcPts val="0"/>
              </a:spcBef>
              <a:spcAft>
                <a:spcPts val="600"/>
              </a:spcAft>
              <a:buSzPct val="100000"/>
              <a:buFont typeface="Arial" panose="020B0604020202020204" pitchFamily="34" charset="0"/>
              <a:buChar char="◦"/>
            </a:pPr>
            <a:r>
              <a:rPr lang="fr-CA" sz="2000">
                <a:solidFill>
                  <a:schemeClr val="tx1"/>
                </a:solidFill>
              </a:rPr>
              <a:t>Détection des signaux;</a:t>
            </a:r>
          </a:p>
          <a:p>
            <a:pPr marL="630238" lvl="2" indent="-277813">
              <a:lnSpc>
                <a:spcPct val="100000"/>
              </a:lnSpc>
              <a:spcBef>
                <a:spcPts val="0"/>
              </a:spcBef>
              <a:spcAft>
                <a:spcPts val="600"/>
              </a:spcAft>
              <a:buSzPct val="100000"/>
              <a:buFont typeface="Arial" panose="020B0604020202020204" pitchFamily="34" charset="0"/>
              <a:buChar char="◦"/>
            </a:pPr>
            <a:r>
              <a:rPr lang="fr-CA" sz="2000"/>
              <a:t>Priorisation des signaux;</a:t>
            </a:r>
            <a:r>
              <a:rPr lang="fr-CA" sz="2000">
                <a:solidFill>
                  <a:schemeClr val="tx1"/>
                </a:solidFill>
              </a:rPr>
              <a:t> </a:t>
            </a:r>
          </a:p>
          <a:p>
            <a:pPr marL="630238" lvl="2" indent="-277813">
              <a:lnSpc>
                <a:spcPct val="100000"/>
              </a:lnSpc>
              <a:spcBef>
                <a:spcPts val="0"/>
              </a:spcBef>
              <a:spcAft>
                <a:spcPts val="600"/>
              </a:spcAft>
              <a:buSzPct val="100000"/>
              <a:buFont typeface="Arial" panose="020B0604020202020204" pitchFamily="34" charset="0"/>
              <a:buChar char="◦"/>
            </a:pPr>
            <a:r>
              <a:rPr lang="fr-CA" sz="2000">
                <a:solidFill>
                  <a:schemeClr val="tx1"/>
                </a:solidFill>
              </a:rPr>
              <a:t>Évaluation des signaux/examen de l’innocuité;</a:t>
            </a:r>
          </a:p>
          <a:p>
            <a:pPr marL="630238" lvl="2" indent="-277813">
              <a:lnSpc>
                <a:spcPct val="100000"/>
              </a:lnSpc>
              <a:spcBef>
                <a:spcPts val="0"/>
              </a:spcBef>
              <a:spcAft>
                <a:spcPts val="600"/>
              </a:spcAft>
              <a:buSzPct val="100000"/>
              <a:buFont typeface="Arial" panose="020B0604020202020204" pitchFamily="34" charset="0"/>
              <a:buChar char="◦"/>
            </a:pPr>
            <a:r>
              <a:rPr lang="fr-CA" sz="2000">
                <a:solidFill>
                  <a:schemeClr val="tx1"/>
                </a:solidFill>
              </a:rPr>
              <a:t>Atténuation des risques; </a:t>
            </a:r>
          </a:p>
          <a:p>
            <a:pPr marL="630238" lvl="2" indent="-277813">
              <a:lnSpc>
                <a:spcPct val="100000"/>
              </a:lnSpc>
              <a:spcBef>
                <a:spcPts val="0"/>
              </a:spcBef>
              <a:spcAft>
                <a:spcPts val="600"/>
              </a:spcAft>
              <a:buSzPct val="100000"/>
              <a:buFont typeface="Arial" panose="020B0604020202020204" pitchFamily="34" charset="0"/>
              <a:buChar char="◦"/>
            </a:pPr>
            <a:r>
              <a:rPr lang="fr-CA" sz="2000">
                <a:solidFill>
                  <a:schemeClr val="tx1"/>
                </a:solidFill>
              </a:rPr>
              <a:t>Possible communication des risques.</a:t>
            </a:r>
          </a:p>
          <a:p>
            <a:pPr marL="230400" indent="-230400">
              <a:lnSpc>
                <a:spcPct val="100000"/>
              </a:lnSpc>
              <a:spcBef>
                <a:spcPts val="600"/>
              </a:spcBef>
              <a:spcAft>
                <a:spcPts val="600"/>
              </a:spcAft>
            </a:pPr>
            <a:r>
              <a:rPr lang="fr-CA" b="1">
                <a:solidFill>
                  <a:schemeClr val="tx1"/>
                </a:solidFill>
              </a:rPr>
              <a:t>Santé Canada s’est dotée de multiples mécanismes pour communiquer les leçons tirées des déclarations d’EI et d’IIM</a:t>
            </a:r>
            <a:r>
              <a:rPr lang="fr-CA"/>
              <a:t>, comme le Registre des médicaments et des produits de santé (bases de données interrogeables en ligne, examens sommaires de l’innocuité et accès aux rapports) et </a:t>
            </a:r>
            <a:r>
              <a:rPr lang="fr-CA" err="1">
                <a:solidFill>
                  <a:schemeClr val="tx1"/>
                </a:solidFill>
              </a:rPr>
              <a:t>MedEffet</a:t>
            </a:r>
            <a:r>
              <a:rPr lang="fr-CA">
                <a:solidFill>
                  <a:schemeClr val="tx1"/>
                </a:solidFill>
              </a:rPr>
              <a:t> Canada. </a:t>
            </a:r>
          </a:p>
        </p:txBody>
      </p:sp>
      <p:cxnSp>
        <p:nvCxnSpPr>
          <p:cNvPr id="9" name="Straight Connector 8">
            <a:extLst>
              <a:ext uri="{FF2B5EF4-FFF2-40B4-BE49-F238E27FC236}">
                <a16:creationId xmlns:a16="http://schemas.microsoft.com/office/drawing/2014/main" id="{C9F9AD95-529F-4F15-A15B-8E9ABE42D0AA}"/>
              </a:ext>
            </a:extLst>
          </p:cNvPr>
          <p:cNvCxnSpPr>
            <a:cxnSpLocks/>
          </p:cNvCxnSpPr>
          <p:nvPr/>
        </p:nvCxnSpPr>
        <p:spPr>
          <a:xfrm>
            <a:off x="395000" y="965863"/>
            <a:ext cx="11165144" cy="0"/>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cxnSp>
        <p:nvCxnSpPr>
          <p:cNvPr id="10" name="Straight Connector 9">
            <a:extLst>
              <a:ext uri="{FF2B5EF4-FFF2-40B4-BE49-F238E27FC236}">
                <a16:creationId xmlns:a16="http://schemas.microsoft.com/office/drawing/2014/main" id="{BA692145-8265-426A-876C-AFA3FD2B9FDB}"/>
              </a:ext>
            </a:extLst>
          </p:cNvPr>
          <p:cNvCxnSpPr>
            <a:cxnSpLocks/>
          </p:cNvCxnSpPr>
          <p:nvPr/>
        </p:nvCxnSpPr>
        <p:spPr>
          <a:xfrm>
            <a:off x="11560144" y="965863"/>
            <a:ext cx="0" cy="4826127"/>
          </a:xfrm>
          <a:prstGeom prst="line">
            <a:avLst/>
          </a:prstGeom>
          <a:ln w="28575">
            <a:solidFill>
              <a:srgbClr val="00B050"/>
            </a:solidFill>
          </a:ln>
        </p:spPr>
        <p:style>
          <a:lnRef idx="2">
            <a:schemeClr val="accent3"/>
          </a:lnRef>
          <a:fillRef idx="0">
            <a:schemeClr val="accent3"/>
          </a:fillRef>
          <a:effectRef idx="1">
            <a:schemeClr val="accent3"/>
          </a:effectRef>
          <a:fontRef idx="minor">
            <a:schemeClr val="tx1"/>
          </a:fontRef>
        </p:style>
      </p:cxnSp>
      <p:pic>
        <p:nvPicPr>
          <p:cNvPr id="7" name="Picture 6" descr="A picture containing clipart&#10;&#10;Description generated with high confidence">
            <a:extLst>
              <a:ext uri="{FF2B5EF4-FFF2-40B4-BE49-F238E27FC236}">
                <a16:creationId xmlns:a16="http://schemas.microsoft.com/office/drawing/2014/main" id="{C18751F8-B8D3-4526-8433-06924E59F73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181260" y="621763"/>
            <a:ext cx="757767" cy="757767"/>
          </a:xfrm>
          <a:prstGeom prst="rect">
            <a:avLst/>
          </a:prstGeom>
          <a:effectLst>
            <a:outerShdw blurRad="50800" dist="50800" dir="5400000" algn="ctr" rotWithShape="0">
              <a:srgbClr val="000000"/>
            </a:outerShdw>
          </a:effectLst>
        </p:spPr>
      </p:pic>
    </p:spTree>
    <p:extLst>
      <p:ext uri="{BB962C8B-B14F-4D97-AF65-F5344CB8AC3E}">
        <p14:creationId xmlns:p14="http://schemas.microsoft.com/office/powerpoint/2010/main" val="21732996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9688D3-FC03-4736-9E12-FE0D59ECF1E3}"/>
              </a:ext>
            </a:extLst>
          </p:cNvPr>
          <p:cNvSpPr>
            <a:spLocks noGrp="1"/>
          </p:cNvSpPr>
          <p:nvPr>
            <p:ph type="title"/>
          </p:nvPr>
        </p:nvSpPr>
        <p:spPr/>
        <p:txBody>
          <a:bodyPr anchor="t"/>
          <a:lstStyle/>
          <a:p>
            <a:r>
              <a:rPr lang="fr-CA" dirty="0"/>
              <a:t>Sujets abordés</a:t>
            </a:r>
            <a:endParaRPr lang="en-CA" dirty="0"/>
          </a:p>
        </p:txBody>
      </p:sp>
      <p:sp>
        <p:nvSpPr>
          <p:cNvPr id="3" name="Content Placeholder 2">
            <a:extLst>
              <a:ext uri="{FF2B5EF4-FFF2-40B4-BE49-F238E27FC236}">
                <a16:creationId xmlns:a16="http://schemas.microsoft.com/office/drawing/2014/main" id="{26367F15-8D64-417F-B265-2263AC535DAB}"/>
              </a:ext>
            </a:extLst>
          </p:cNvPr>
          <p:cNvSpPr>
            <a:spLocks noGrp="1"/>
          </p:cNvSpPr>
          <p:nvPr>
            <p:ph idx="1"/>
          </p:nvPr>
        </p:nvSpPr>
        <p:spPr>
          <a:xfrm>
            <a:off x="838200" y="1130209"/>
            <a:ext cx="10956195" cy="5362666"/>
          </a:xfrm>
        </p:spPr>
        <p:txBody>
          <a:bodyPr vert="horz" lIns="91440" tIns="45720" rIns="91440" bIns="45720" rtlCol="0" anchor="t">
            <a:normAutofit/>
          </a:bodyPr>
          <a:lstStyle/>
          <a:p>
            <a:pPr lvl="0"/>
            <a:r>
              <a:rPr lang="fr-CA" i="1" dirty="0"/>
              <a:t>Loi visant à protéger les Canadiens contre les drogues dangereuses </a:t>
            </a:r>
            <a:r>
              <a:rPr lang="fr-CA" dirty="0"/>
              <a:t>(ou Loi de Vanessa)</a:t>
            </a:r>
            <a:endParaRPr lang="en-CA" dirty="0"/>
          </a:p>
          <a:p>
            <a:pPr lvl="0"/>
            <a:r>
              <a:rPr lang="fr-CA" dirty="0"/>
              <a:t>Déclaration obligatoire</a:t>
            </a:r>
            <a:endParaRPr lang="en-CA" dirty="0"/>
          </a:p>
          <a:p>
            <a:pPr lvl="2"/>
            <a:r>
              <a:rPr lang="fr-CA" dirty="0"/>
              <a:t>Qui est tenu de produire une déclaration?</a:t>
            </a:r>
            <a:endParaRPr lang="en-CA" dirty="0"/>
          </a:p>
          <a:p>
            <a:pPr lvl="2"/>
            <a:r>
              <a:rPr lang="fr-CA" dirty="0"/>
              <a:t>Qu’est-ce qu’une réaction indésirable grave à un médicament?</a:t>
            </a:r>
            <a:endParaRPr lang="en-CA" dirty="0"/>
          </a:p>
          <a:p>
            <a:pPr lvl="2"/>
            <a:r>
              <a:rPr lang="fr-CA" dirty="0"/>
              <a:t>Qu’est-ce qu’un incident lié à un instrument médical?</a:t>
            </a:r>
            <a:endParaRPr lang="en-CA" dirty="0"/>
          </a:p>
          <a:p>
            <a:pPr lvl="0"/>
            <a:r>
              <a:rPr lang="fr-CA" dirty="0"/>
              <a:t>Les patients en tant que partenaires en matière de sécurité</a:t>
            </a:r>
            <a:endParaRPr lang="en-CA" dirty="0"/>
          </a:p>
          <a:p>
            <a:pPr lvl="0"/>
            <a:r>
              <a:rPr lang="fr-CA" dirty="0"/>
              <a:t>Comment les patients peuvent présenter des déclarations à Santé Canada</a:t>
            </a:r>
            <a:endParaRPr lang="en-CA" dirty="0"/>
          </a:p>
          <a:p>
            <a:pPr lvl="0"/>
            <a:r>
              <a:rPr lang="fr-CA" dirty="0"/>
              <a:t>Comment Santé Canada partage l’information avec le public</a:t>
            </a:r>
            <a:endParaRPr lang="en-CA" dirty="0"/>
          </a:p>
          <a:p>
            <a:r>
              <a:rPr lang="fr-CA" dirty="0"/>
              <a:t>Éléments essentiels à retenir</a:t>
            </a:r>
            <a:endParaRPr lang="en-CA" dirty="0"/>
          </a:p>
        </p:txBody>
      </p:sp>
    </p:spTree>
    <p:extLst>
      <p:ext uri="{BB962C8B-B14F-4D97-AF65-F5344CB8AC3E}">
        <p14:creationId xmlns:p14="http://schemas.microsoft.com/office/powerpoint/2010/main" val="39199116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FA1FF-3EBC-4CB1-AE5C-68AF13BFBF95}"/>
              </a:ext>
            </a:extLst>
          </p:cNvPr>
          <p:cNvSpPr>
            <a:spLocks noGrp="1"/>
          </p:cNvSpPr>
          <p:nvPr>
            <p:ph type="title"/>
          </p:nvPr>
        </p:nvSpPr>
        <p:spPr>
          <a:xfrm>
            <a:off x="838200" y="8682"/>
            <a:ext cx="10515600" cy="1325563"/>
          </a:xfrm>
        </p:spPr>
        <p:txBody>
          <a:bodyPr/>
          <a:lstStyle/>
          <a:p>
            <a:r>
              <a:rPr lang="fr-CA" dirty="0"/>
              <a:t>La déclaration aide à prévenir la réapparition de préjudices</a:t>
            </a:r>
            <a:endParaRPr lang="en-CA" dirty="0"/>
          </a:p>
        </p:txBody>
      </p:sp>
      <p:sp>
        <p:nvSpPr>
          <p:cNvPr id="6" name="Rectangle 5">
            <a:extLst>
              <a:ext uri="{FF2B5EF4-FFF2-40B4-BE49-F238E27FC236}">
                <a16:creationId xmlns:a16="http://schemas.microsoft.com/office/drawing/2014/main" id="{8BE2D1CC-A215-46D5-82EF-1B70CAEAC856}"/>
              </a:ext>
            </a:extLst>
          </p:cNvPr>
          <p:cNvSpPr/>
          <p:nvPr/>
        </p:nvSpPr>
        <p:spPr>
          <a:xfrm>
            <a:off x="5213131" y="1493420"/>
            <a:ext cx="6140669" cy="3200876"/>
          </a:xfrm>
          <a:prstGeom prst="rect">
            <a:avLst/>
          </a:prstGeom>
        </p:spPr>
        <p:txBody>
          <a:bodyPr wrap="square">
            <a:spAutoFit/>
          </a:bodyPr>
          <a:lstStyle/>
          <a:p>
            <a:r>
              <a:rPr lang="fr-CA" sz="2000" dirty="0"/>
              <a:t>Martha, la fille de Maryann Murray, est morte d'une réaction indésirable à un médicament à l'âge de 22 ans.</a:t>
            </a:r>
            <a:endParaRPr lang="en-CA" sz="2000"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a:p>
            <a:endParaRPr lang="en-CA" dirty="0"/>
          </a:p>
        </p:txBody>
      </p:sp>
      <p:pic>
        <p:nvPicPr>
          <p:cNvPr id="7" name="Picture 6">
            <a:extLst>
              <a:ext uri="{FF2B5EF4-FFF2-40B4-BE49-F238E27FC236}">
                <a16:creationId xmlns:a16="http://schemas.microsoft.com/office/drawing/2014/main" id="{9BC810FB-D83D-40A3-A2E4-3674EC4FE86E}"/>
              </a:ext>
            </a:extLst>
          </p:cNvPr>
          <p:cNvPicPr>
            <a:picLocks noChangeAspect="1"/>
          </p:cNvPicPr>
          <p:nvPr/>
        </p:nvPicPr>
        <p:blipFill>
          <a:blip r:embed="rId2"/>
          <a:stretch>
            <a:fillRect/>
          </a:stretch>
        </p:blipFill>
        <p:spPr>
          <a:xfrm>
            <a:off x="6096000" y="2744935"/>
            <a:ext cx="2619642" cy="2619642"/>
          </a:xfrm>
          <a:prstGeom prst="rect">
            <a:avLst/>
          </a:prstGeom>
        </p:spPr>
      </p:pic>
      <p:sp>
        <p:nvSpPr>
          <p:cNvPr id="8" name="Rectangle 7">
            <a:extLst>
              <a:ext uri="{FF2B5EF4-FFF2-40B4-BE49-F238E27FC236}">
                <a16:creationId xmlns:a16="http://schemas.microsoft.com/office/drawing/2014/main" id="{D1BB0054-A8DA-4D8E-8A08-20917B51E17F}"/>
              </a:ext>
            </a:extLst>
          </p:cNvPr>
          <p:cNvSpPr/>
          <p:nvPr/>
        </p:nvSpPr>
        <p:spPr>
          <a:xfrm>
            <a:off x="838200" y="5797189"/>
            <a:ext cx="9987643" cy="461665"/>
          </a:xfrm>
          <a:prstGeom prst="rect">
            <a:avLst/>
          </a:prstGeom>
        </p:spPr>
        <p:txBody>
          <a:bodyPr wrap="square">
            <a:spAutoFit/>
          </a:bodyPr>
          <a:lstStyle/>
          <a:p>
            <a:pPr defTabSz="457200" eaLnBrk="0" fontAlgn="base" hangingPunct="0">
              <a:spcBef>
                <a:spcPct val="0"/>
              </a:spcBef>
              <a:spcAft>
                <a:spcPct val="0"/>
              </a:spcAft>
              <a:defRPr/>
            </a:pPr>
            <a:r>
              <a:rPr lang="en-CA" sz="1200" dirty="0">
                <a:solidFill>
                  <a:prstClr val="black"/>
                </a:solidFill>
                <a:latin typeface="Arial" panose="020B0604020202020204" pitchFamily="34" charset="0"/>
                <a:ea typeface="ＭＳ Ｐゴシック" panose="020B0600070205080204" pitchFamily="34" charset="-128"/>
              </a:rPr>
              <a:t>Source: </a:t>
            </a:r>
            <a:r>
              <a:rPr lang="en-CA" sz="1200" dirty="0">
                <a:solidFill>
                  <a:schemeClr val="accent5">
                    <a:lumMod val="75000"/>
                  </a:schemeClr>
                </a:solidFill>
                <a:latin typeface="Arial" panose="020B0604020202020204" pitchFamily="34" charset="0"/>
                <a:ea typeface="ＭＳ Ｐゴシック" panose="020B0600070205080204" pitchFamily="34" charset="-128"/>
                <a:hlinkClick r:id="rId3">
                  <a:extLst>
                    <a:ext uri="{A12FA001-AC4F-418D-AE19-62706E023703}">
                      <ahyp:hlinkClr xmlns:ahyp="http://schemas.microsoft.com/office/drawing/2018/hyperlinkcolor" val="tx"/>
                    </a:ext>
                  </a:extLst>
                </a:hlinkClick>
              </a:rPr>
              <a:t>https://www.patientsafetyinstitute.ca/en/toolsResources/Member-Videos-and-Stories/Pages/Patient-Safety-Stories---Martha%27s-Story.aspx</a:t>
            </a:r>
            <a:endParaRPr lang="en-CA" sz="1200" dirty="0">
              <a:solidFill>
                <a:schemeClr val="accent5">
                  <a:lumMod val="75000"/>
                </a:schemeClr>
              </a:solidFill>
              <a:latin typeface="Arial" panose="020B0604020202020204" pitchFamily="34" charset="0"/>
              <a:ea typeface="ＭＳ Ｐゴシック" panose="020B0600070205080204" pitchFamily="34" charset="-128"/>
            </a:endParaRPr>
          </a:p>
        </p:txBody>
      </p:sp>
      <p:pic>
        <p:nvPicPr>
          <p:cNvPr id="4" name="Picture 3">
            <a:extLst>
              <a:ext uri="{FF2B5EF4-FFF2-40B4-BE49-F238E27FC236}">
                <a16:creationId xmlns:a16="http://schemas.microsoft.com/office/drawing/2014/main" id="{CF89E1CA-B821-440D-BBC2-5A05199D803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38200" y="1493421"/>
            <a:ext cx="3871157" cy="3871157"/>
          </a:xfrm>
          <a:prstGeom prst="rect">
            <a:avLst/>
          </a:prstGeom>
        </p:spPr>
      </p:pic>
      <p:sp>
        <p:nvSpPr>
          <p:cNvPr id="10" name="Content Placeholder 9">
            <a:extLst>
              <a:ext uri="{FF2B5EF4-FFF2-40B4-BE49-F238E27FC236}">
                <a16:creationId xmlns:a16="http://schemas.microsoft.com/office/drawing/2014/main" id="{D0DAF194-E2EA-4B2E-B1BF-39BD8AFFBB0A}"/>
              </a:ext>
            </a:extLst>
          </p:cNvPr>
          <p:cNvSpPr>
            <a:spLocks noGrp="1"/>
          </p:cNvSpPr>
          <p:nvPr>
            <p:ph idx="1"/>
          </p:nvPr>
        </p:nvSpPr>
        <p:spPr/>
        <p:txBody>
          <a:bodyPr/>
          <a:lstStyle/>
          <a:p>
            <a:endParaRPr lang="en-CA" dirty="0"/>
          </a:p>
        </p:txBody>
      </p:sp>
    </p:spTree>
    <p:extLst>
      <p:ext uri="{BB962C8B-B14F-4D97-AF65-F5344CB8AC3E}">
        <p14:creationId xmlns:p14="http://schemas.microsoft.com/office/powerpoint/2010/main" val="40956831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fr-CA" dirty="0"/>
              <a:t>Remerciements</a:t>
            </a:r>
            <a:endParaRPr lang="en-CA" dirty="0"/>
          </a:p>
        </p:txBody>
      </p:sp>
      <p:sp>
        <p:nvSpPr>
          <p:cNvPr id="3" name="Content Placeholder 2"/>
          <p:cNvSpPr>
            <a:spLocks noGrp="1"/>
          </p:cNvSpPr>
          <p:nvPr>
            <p:ph idx="1"/>
          </p:nvPr>
        </p:nvSpPr>
        <p:spPr>
          <a:xfrm>
            <a:off x="832670" y="1119614"/>
            <a:ext cx="10515600" cy="3746300"/>
          </a:xfrm>
        </p:spPr>
        <p:txBody>
          <a:bodyPr>
            <a:normAutofit/>
          </a:bodyPr>
          <a:lstStyle/>
          <a:p>
            <a:pPr marL="0" indent="0">
              <a:buNone/>
            </a:pPr>
            <a:r>
              <a:rPr lang="fr-CA" dirty="0"/>
              <a:t>Adaptation de : </a:t>
            </a:r>
            <a:r>
              <a:rPr lang="fr-CA" b="1" dirty="0"/>
              <a:t>Formation à l’appui de la déclaration obligatoire, Santé Canada, 2019.</a:t>
            </a:r>
            <a:endParaRPr lang="en-CA" dirty="0"/>
          </a:p>
          <a:p>
            <a:pPr marL="0" indent="0">
              <a:buNone/>
            </a:pPr>
            <a:endParaRPr lang="fr-CA" dirty="0"/>
          </a:p>
          <a:p>
            <a:pPr marL="0" indent="0">
              <a:buNone/>
            </a:pPr>
            <a:r>
              <a:rPr lang="fr-CA" dirty="0"/>
              <a:t>Préparé par : Patients pour la sécurité des patients du Canada, en collaboration avec l’Institut pour l’utilisation sécuritaire des médicaments du Canada (ISMP Canada) et l’Institut canadien pour la sécurité des patients (ICSP)</a:t>
            </a:r>
            <a:endParaRPr lang="en-CA" dirty="0"/>
          </a:p>
          <a:p>
            <a:pPr marL="0" indent="0">
              <a:buNone/>
            </a:pPr>
            <a:endParaRPr lang="fr-CA" dirty="0"/>
          </a:p>
          <a:p>
            <a:pPr marL="0" indent="0">
              <a:buNone/>
            </a:pPr>
            <a:r>
              <a:rPr lang="fr-CA" dirty="0"/>
              <a:t>Pour de plus amples renseignements, veuillez consulter : </a:t>
            </a:r>
            <a:r>
              <a:rPr lang="fr-CA" u="sng" dirty="0">
                <a:hlinkClick r:id="rId3"/>
              </a:rPr>
              <a:t>https://www.patientsafetyinstitute.ca/fr/toolsresources/vanessas-law/pages/default.aspx</a:t>
            </a:r>
            <a:endParaRPr lang="en-CA" dirty="0"/>
          </a:p>
          <a:p>
            <a:pPr marL="0" indent="0">
              <a:buNone/>
            </a:pPr>
            <a:endParaRPr lang="fr-CA" dirty="0"/>
          </a:p>
          <a:p>
            <a:pPr marL="0" indent="0">
              <a:buNone/>
            </a:pPr>
            <a:r>
              <a:rPr lang="fr-CA" dirty="0"/>
              <a:t>Contact : </a:t>
            </a:r>
            <a:r>
              <a:rPr lang="fr-CA" u="sng" dirty="0">
                <a:hlinkClick r:id="rId4"/>
              </a:rPr>
              <a:t>patients@cpsi-icsp.ca</a:t>
            </a:r>
            <a:r>
              <a:rPr lang="fr-CA" dirty="0"/>
              <a:t> </a:t>
            </a:r>
            <a:endParaRPr lang="en-CA" dirty="0"/>
          </a:p>
          <a:p>
            <a:endParaRPr lang="en-CA" dirty="0"/>
          </a:p>
          <a:p>
            <a:pPr marL="0" indent="0">
              <a:lnSpc>
                <a:spcPct val="110000"/>
              </a:lnSpc>
              <a:buNone/>
            </a:pPr>
            <a:endParaRPr lang="en-CA" dirty="0"/>
          </a:p>
          <a:p>
            <a:pPr>
              <a:lnSpc>
                <a:spcPct val="110000"/>
              </a:lnSpc>
            </a:pPr>
            <a:endParaRPr lang="en-CA" dirty="0"/>
          </a:p>
          <a:p>
            <a:pPr marL="0" indent="0">
              <a:buNone/>
            </a:pPr>
            <a:endParaRPr lang="en-CA" sz="2400" dirty="0">
              <a:latin typeface="Arial"/>
              <a:cs typeface="Arial"/>
            </a:endParaRPr>
          </a:p>
        </p:txBody>
      </p:sp>
      <p:pic>
        <p:nvPicPr>
          <p:cNvPr id="7" name="Picture 6">
            <a:extLst>
              <a:ext uri="{FF2B5EF4-FFF2-40B4-BE49-F238E27FC236}">
                <a16:creationId xmlns:a16="http://schemas.microsoft.com/office/drawing/2014/main" id="{3C52E1DD-07ED-4E35-AFCF-61F4060D6CF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24000" y="5145915"/>
            <a:ext cx="2210706" cy="1184937"/>
          </a:xfrm>
          <a:prstGeom prst="rect">
            <a:avLst/>
          </a:prstGeom>
        </p:spPr>
      </p:pic>
      <p:pic>
        <p:nvPicPr>
          <p:cNvPr id="9" name="Picture 8" descr="A close up of a logo&#10;&#10;Description automatically generated">
            <a:extLst>
              <a:ext uri="{FF2B5EF4-FFF2-40B4-BE49-F238E27FC236}">
                <a16:creationId xmlns:a16="http://schemas.microsoft.com/office/drawing/2014/main" id="{0CBF0371-3B07-4305-B6AD-BCE294C5BD91}"/>
              </a:ext>
            </a:extLst>
          </p:cNvPr>
          <p:cNvPicPr>
            <a:picLocks noChangeAspect="1"/>
          </p:cNvPicPr>
          <p:nvPr/>
        </p:nvPicPr>
        <p:blipFill rotWithShape="1">
          <a:blip r:embed="rId6"/>
          <a:srcRect l="30714" r="49911"/>
          <a:stretch/>
        </p:blipFill>
        <p:spPr>
          <a:xfrm>
            <a:off x="4909370" y="5291122"/>
            <a:ext cx="2362200" cy="894521"/>
          </a:xfrm>
          <a:prstGeom prst="rect">
            <a:avLst/>
          </a:prstGeom>
        </p:spPr>
      </p:pic>
      <p:pic>
        <p:nvPicPr>
          <p:cNvPr id="12" name="Picture 11" descr="A close up of a logo&#10;&#10;Description automatically generated">
            <a:extLst>
              <a:ext uri="{FF2B5EF4-FFF2-40B4-BE49-F238E27FC236}">
                <a16:creationId xmlns:a16="http://schemas.microsoft.com/office/drawing/2014/main" id="{9ADF1BC3-1C12-4B6C-9CE5-FBAB88D678E6}"/>
              </a:ext>
            </a:extLst>
          </p:cNvPr>
          <p:cNvPicPr>
            <a:picLocks noChangeAspect="1"/>
          </p:cNvPicPr>
          <p:nvPr/>
        </p:nvPicPr>
        <p:blipFill rotWithShape="1">
          <a:blip r:embed="rId6"/>
          <a:srcRect l="85982"/>
          <a:stretch/>
        </p:blipFill>
        <p:spPr>
          <a:xfrm>
            <a:off x="8457296" y="5291121"/>
            <a:ext cx="1709056" cy="894521"/>
          </a:xfrm>
          <a:prstGeom prst="rect">
            <a:avLst/>
          </a:prstGeom>
        </p:spPr>
      </p:pic>
    </p:spTree>
    <p:extLst>
      <p:ext uri="{BB962C8B-B14F-4D97-AF65-F5344CB8AC3E}">
        <p14:creationId xmlns:p14="http://schemas.microsoft.com/office/powerpoint/2010/main" val="33064604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DD4B96-AA44-4972-B347-6AD8D9440E93}"/>
              </a:ext>
            </a:extLst>
          </p:cNvPr>
          <p:cNvSpPr>
            <a:spLocks noGrp="1"/>
          </p:cNvSpPr>
          <p:nvPr>
            <p:ph type="title"/>
          </p:nvPr>
        </p:nvSpPr>
        <p:spPr/>
        <p:txBody>
          <a:bodyPr anchor="t"/>
          <a:lstStyle/>
          <a:p>
            <a:r>
              <a:rPr lang="fr-CA" i="1" dirty="0">
                <a:latin typeface="Arial"/>
                <a:cs typeface="Arial"/>
              </a:rPr>
              <a:t>Loi visant à protéger les Canadiens contre les drogues dangereuses</a:t>
            </a:r>
            <a:r>
              <a:rPr lang="fr-CA" dirty="0">
                <a:latin typeface="Arial"/>
                <a:cs typeface="Arial"/>
              </a:rPr>
              <a:t> (Loi de Vanessa)</a:t>
            </a:r>
            <a:endParaRPr lang="en-CA" dirty="0"/>
          </a:p>
        </p:txBody>
      </p:sp>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38199" y="1450058"/>
            <a:ext cx="10483950" cy="4390507"/>
          </a:xfrm>
        </p:spPr>
        <p:txBody>
          <a:bodyPr vert="horz" lIns="91440" tIns="45720" rIns="91440" bIns="45720" rtlCol="0" anchor="t">
            <a:normAutofit/>
          </a:bodyPr>
          <a:lstStyle/>
          <a:p>
            <a:pPr marL="0" indent="0">
              <a:buNone/>
            </a:pPr>
            <a:r>
              <a:rPr lang="fr-CA" dirty="0"/>
              <a:t>La </a:t>
            </a:r>
            <a:r>
              <a:rPr lang="fr-CA" i="1" dirty="0"/>
              <a:t>Loi visant à protéger les Canadiens contre les drogues dangereuses </a:t>
            </a:r>
            <a:r>
              <a:rPr lang="fr-CA" dirty="0"/>
              <a:t>(Loi de Vanessa) introduit l’exigence de </a:t>
            </a:r>
            <a:r>
              <a:rPr lang="fr-CA" b="1" dirty="0"/>
              <a:t>déclaration obligatoire des réactions indésirables graves à un médicament et des incidents liés aux instruments médicaux</a:t>
            </a:r>
            <a:r>
              <a:rPr lang="fr-CA" dirty="0"/>
              <a:t> par les hôpitaux.</a:t>
            </a:r>
            <a:endParaRPr lang="en-CA" dirty="0"/>
          </a:p>
          <a:p>
            <a:pPr marL="0" indent="0">
              <a:buNone/>
            </a:pPr>
            <a:r>
              <a:rPr lang="fr-CA" dirty="0"/>
              <a:t>Cette </a:t>
            </a:r>
            <a:r>
              <a:rPr lang="fr-CA" i="1" dirty="0"/>
              <a:t>Loi</a:t>
            </a:r>
            <a:r>
              <a:rPr lang="fr-CA" dirty="0"/>
              <a:t> renforce la capacité de Santé Canada à : </a:t>
            </a:r>
            <a:endParaRPr lang="en-CA" dirty="0"/>
          </a:p>
          <a:p>
            <a:pPr lvl="1"/>
            <a:r>
              <a:rPr lang="fr-CA" dirty="0"/>
              <a:t>recueillir des renseignements sur la sécurité;</a:t>
            </a:r>
            <a:endParaRPr lang="en-CA" dirty="0"/>
          </a:p>
          <a:p>
            <a:pPr lvl="1"/>
            <a:r>
              <a:rPr lang="fr-CA" dirty="0"/>
              <a:t>prendre les mesures appropriées (comme un changement d’étiquette ou un rappel de produit) lorsqu’un risque grave pour la santé est décelé; et</a:t>
            </a:r>
            <a:endParaRPr lang="en-CA" dirty="0"/>
          </a:p>
          <a:p>
            <a:pPr lvl="1"/>
            <a:r>
              <a:rPr lang="fr-CA" dirty="0"/>
              <a:t>accroître la transparence (en partageant plus d’informations).</a:t>
            </a:r>
            <a:endParaRPr lang="en-CA" dirty="0"/>
          </a:p>
          <a:p>
            <a:pPr marL="0" indent="0">
              <a:lnSpc>
                <a:spcPct val="110000"/>
              </a:lnSpc>
              <a:spcBef>
                <a:spcPts val="600"/>
              </a:spcBef>
              <a:buNone/>
            </a:pPr>
            <a:endParaRPr lang="en-CA" dirty="0"/>
          </a:p>
          <a:p>
            <a:pPr marL="0" indent="0">
              <a:lnSpc>
                <a:spcPct val="110000"/>
              </a:lnSpc>
              <a:spcBef>
                <a:spcPts val="600"/>
              </a:spcBef>
              <a:buNone/>
            </a:pPr>
            <a:endParaRPr lang="en-CA" dirty="0">
              <a:latin typeface="Arial"/>
              <a:cs typeface="Arial"/>
            </a:endParaRPr>
          </a:p>
          <a:p>
            <a:pPr marL="0" indent="0">
              <a:lnSpc>
                <a:spcPct val="110000"/>
              </a:lnSpc>
              <a:spcBef>
                <a:spcPts val="600"/>
              </a:spcBef>
              <a:buNone/>
            </a:pPr>
            <a:endParaRPr lang="en-CA" b="1" dirty="0">
              <a:highlight>
                <a:srgbClr val="FFFF00"/>
              </a:highlight>
            </a:endParaRPr>
          </a:p>
          <a:p>
            <a:pPr marL="0" indent="0">
              <a:lnSpc>
                <a:spcPct val="110000"/>
              </a:lnSpc>
              <a:spcBef>
                <a:spcPts val="600"/>
              </a:spcBef>
              <a:buNone/>
            </a:pPr>
            <a:endParaRPr lang="en-CA" dirty="0">
              <a:highlight>
                <a:srgbClr val="FFFF00"/>
              </a:highlight>
              <a:latin typeface="Arial"/>
              <a:cs typeface="Arial"/>
            </a:endParaRPr>
          </a:p>
          <a:p>
            <a:pPr marL="0" indent="0">
              <a:lnSpc>
                <a:spcPct val="110000"/>
              </a:lnSpc>
              <a:spcBef>
                <a:spcPts val="600"/>
              </a:spcBef>
              <a:buNone/>
            </a:pPr>
            <a:endParaRPr lang="en-CA" dirty="0">
              <a:highlight>
                <a:srgbClr val="FFFF00"/>
              </a:highlight>
              <a:latin typeface="Arial"/>
              <a:cs typeface="Arial"/>
            </a:endParaRPr>
          </a:p>
          <a:p>
            <a:pPr marL="0" indent="0">
              <a:lnSpc>
                <a:spcPct val="110000"/>
              </a:lnSpc>
              <a:spcBef>
                <a:spcPts val="600"/>
              </a:spcBef>
              <a:buNone/>
            </a:pPr>
            <a:endParaRPr lang="en-CA" dirty="0">
              <a:highlight>
                <a:srgbClr val="FFFF00"/>
              </a:highlight>
            </a:endParaRPr>
          </a:p>
          <a:p>
            <a:pPr>
              <a:lnSpc>
                <a:spcPct val="110000"/>
              </a:lnSpc>
              <a:spcBef>
                <a:spcPts val="600"/>
              </a:spcBef>
            </a:pPr>
            <a:endParaRPr lang="en-CA" sz="1800" dirty="0">
              <a:solidFill>
                <a:schemeClr val="tx1"/>
              </a:solidFill>
            </a:endParaRPr>
          </a:p>
        </p:txBody>
      </p:sp>
      <p:sp>
        <p:nvSpPr>
          <p:cNvPr id="4" name="Rectangle 3">
            <a:extLst>
              <a:ext uri="{FF2B5EF4-FFF2-40B4-BE49-F238E27FC236}">
                <a16:creationId xmlns:a16="http://schemas.microsoft.com/office/drawing/2014/main" id="{3330A1F1-DABF-4A8F-964E-22D89CBAC043}"/>
              </a:ext>
            </a:extLst>
          </p:cNvPr>
          <p:cNvSpPr/>
          <p:nvPr/>
        </p:nvSpPr>
        <p:spPr>
          <a:xfrm>
            <a:off x="869851" y="5868275"/>
            <a:ext cx="8975489" cy="461665"/>
          </a:xfrm>
          <a:prstGeom prst="rect">
            <a:avLst/>
          </a:prstGeom>
        </p:spPr>
        <p:txBody>
          <a:bodyPr wrap="square">
            <a:spAutoFit/>
          </a:bodyPr>
          <a:lstStyle/>
          <a:p>
            <a:pPr marL="0" marR="0" lvl="0" indent="0" algn="l" defTabSz="457200" rtl="0" eaLnBrk="0" fontAlgn="base" latinLnBrk="0" hangingPunct="0">
              <a:lnSpc>
                <a:spcPct val="100000"/>
              </a:lnSpc>
              <a:spcBef>
                <a:spcPct val="0"/>
              </a:spcBef>
              <a:spcAft>
                <a:spcPct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Source: </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hlinkClick r:id="rId3"/>
              </a:rPr>
              <a:t>https://www.canada.ca/en/health-canada/services/drugs-health-products/legislation-guidelines/protecting-canadians-unsafe-drugs-act-vanessa-law-amendments-food-drugs-act.html</a:t>
            </a: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mn-cs"/>
              </a:rPr>
              <a:t> </a:t>
            </a:r>
          </a:p>
        </p:txBody>
      </p:sp>
    </p:spTree>
    <p:extLst>
      <p:ext uri="{BB962C8B-B14F-4D97-AF65-F5344CB8AC3E}">
        <p14:creationId xmlns:p14="http://schemas.microsoft.com/office/powerpoint/2010/main" val="33125760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7DD4B96-AA44-4972-B347-6AD8D9440E93}"/>
              </a:ext>
            </a:extLst>
          </p:cNvPr>
          <p:cNvSpPr>
            <a:spLocks noGrp="1"/>
          </p:cNvSpPr>
          <p:nvPr>
            <p:ph type="title"/>
          </p:nvPr>
        </p:nvSpPr>
        <p:spPr/>
        <p:txBody>
          <a:bodyPr anchor="t"/>
          <a:lstStyle/>
          <a:p>
            <a:r>
              <a:rPr lang="fr-CA" dirty="0"/>
              <a:t>Qui était Vanessa?</a:t>
            </a:r>
            <a:endParaRPr lang="en-CA" dirty="0"/>
          </a:p>
        </p:txBody>
      </p:sp>
      <p:sp>
        <p:nvSpPr>
          <p:cNvPr id="9" name="Content Placeholder 8">
            <a:extLst>
              <a:ext uri="{FF2B5EF4-FFF2-40B4-BE49-F238E27FC236}">
                <a16:creationId xmlns:a16="http://schemas.microsoft.com/office/drawing/2014/main" id="{511C1BE2-96B7-449A-BCA1-8CF123A4B5CD}"/>
              </a:ext>
            </a:extLst>
          </p:cNvPr>
          <p:cNvSpPr>
            <a:spLocks noGrp="1"/>
          </p:cNvSpPr>
          <p:nvPr>
            <p:ph idx="1"/>
          </p:nvPr>
        </p:nvSpPr>
        <p:spPr>
          <a:xfrm>
            <a:off x="854274" y="1136767"/>
            <a:ext cx="6722807" cy="4711256"/>
          </a:xfrm>
        </p:spPr>
        <p:txBody>
          <a:bodyPr vert="horz" lIns="91440" tIns="45720" rIns="91440" bIns="45720" rtlCol="0" anchor="t">
            <a:normAutofit/>
          </a:bodyPr>
          <a:lstStyle/>
          <a:p>
            <a:pPr marL="342900" lvl="0" indent="-342900" defTabSz="457200" eaLnBrk="0" fontAlgn="base" hangingPunct="0">
              <a:lnSpc>
                <a:spcPct val="110000"/>
              </a:lnSpc>
              <a:spcBef>
                <a:spcPts val="600"/>
              </a:spcBef>
              <a:spcAft>
                <a:spcPts val="1200"/>
              </a:spcAft>
              <a:buSzTx/>
              <a:defRPr/>
            </a:pPr>
            <a:r>
              <a:rPr lang="fr-CA" dirty="0">
                <a:solidFill>
                  <a:prstClr val="black"/>
                </a:solidFill>
                <a:latin typeface="Arial"/>
                <a:ea typeface="ＭＳ Ｐゴシック" pitchFamily="34" charset="-128"/>
              </a:rPr>
              <a:t>Vanessa Young est décédée en 2000, à l’âge de 15 ans, à la suite d’une arythmie cardiaque après avoir pris du </a:t>
            </a:r>
            <a:r>
              <a:rPr lang="fr-CA" dirty="0" err="1">
                <a:solidFill>
                  <a:prstClr val="black"/>
                </a:solidFill>
                <a:latin typeface="Arial"/>
                <a:ea typeface="ＭＳ Ｐゴシック" pitchFamily="34" charset="-128"/>
              </a:rPr>
              <a:t>cisapride</a:t>
            </a:r>
            <a:r>
              <a:rPr lang="fr-CA" dirty="0">
                <a:solidFill>
                  <a:prstClr val="black"/>
                </a:solidFill>
                <a:latin typeface="Arial"/>
                <a:ea typeface="ＭＳ Ｐゴシック" pitchFamily="34" charset="-128"/>
              </a:rPr>
              <a:t> (</a:t>
            </a:r>
            <a:r>
              <a:rPr lang="fr-CA" dirty="0" err="1">
                <a:solidFill>
                  <a:prstClr val="black"/>
                </a:solidFill>
                <a:latin typeface="Arial"/>
                <a:ea typeface="ＭＳ Ｐゴシック" pitchFamily="34" charset="-128"/>
              </a:rPr>
              <a:t>Prepulsid</a:t>
            </a:r>
            <a:r>
              <a:rPr lang="fr-CA" baseline="30000" dirty="0" err="1">
                <a:solidFill>
                  <a:prstClr val="black"/>
                </a:solidFill>
                <a:latin typeface="Arial"/>
                <a:ea typeface="ＭＳ Ｐゴシック" pitchFamily="34" charset="-128"/>
              </a:rPr>
              <a:t>MD</a:t>
            </a:r>
            <a:r>
              <a:rPr lang="fr-CA" dirty="0">
                <a:solidFill>
                  <a:prstClr val="black"/>
                </a:solidFill>
                <a:latin typeface="Arial"/>
                <a:ea typeface="ＭＳ Ｐゴシック" pitchFamily="34" charset="-128"/>
              </a:rPr>
              <a:t>) comme prescrit.</a:t>
            </a:r>
          </a:p>
          <a:p>
            <a:pPr marL="342900" lvl="0" indent="-342900" defTabSz="457200" eaLnBrk="0" fontAlgn="base" hangingPunct="0">
              <a:lnSpc>
                <a:spcPct val="110000"/>
              </a:lnSpc>
              <a:spcBef>
                <a:spcPts val="600"/>
              </a:spcBef>
              <a:spcAft>
                <a:spcPts val="1200"/>
              </a:spcAft>
              <a:buSzTx/>
              <a:defRPr/>
            </a:pPr>
            <a:r>
              <a:rPr lang="fr-CA" dirty="0">
                <a:solidFill>
                  <a:prstClr val="black"/>
                </a:solidFill>
                <a:latin typeface="Arial"/>
                <a:ea typeface="ＭＳ Ｐゴシック" pitchFamily="34" charset="-128"/>
              </a:rPr>
              <a:t>Une campagne en faveur d’une règlementation accrue des produits thérapeutiques a permis à Santé Canada d’obtenir des hôpitaux et de l’industrie des données sur l’innocuité des médicaments et des matériels médicaux.</a:t>
            </a:r>
          </a:p>
          <a:p>
            <a:pPr marL="342900" lvl="0" indent="-342900" defTabSz="457200" eaLnBrk="0" fontAlgn="base" hangingPunct="0">
              <a:lnSpc>
                <a:spcPct val="110000"/>
              </a:lnSpc>
              <a:spcBef>
                <a:spcPts val="600"/>
              </a:spcBef>
              <a:spcAft>
                <a:spcPts val="1200"/>
              </a:spcAft>
              <a:buSzTx/>
              <a:defRPr/>
            </a:pPr>
            <a:r>
              <a:rPr lang="fr-CA" dirty="0">
                <a:solidFill>
                  <a:prstClr val="black"/>
                </a:solidFill>
                <a:latin typeface="Arial"/>
                <a:ea typeface="ＭＳ Ｐゴシック" pitchFamily="34" charset="-128"/>
              </a:rPr>
              <a:t>La </a:t>
            </a:r>
            <a:r>
              <a:rPr lang="fr-CA" b="1" dirty="0">
                <a:solidFill>
                  <a:prstClr val="black"/>
                </a:solidFill>
                <a:latin typeface="Arial"/>
                <a:ea typeface="ＭＳ Ｐゴシック" pitchFamily="34" charset="-128"/>
              </a:rPr>
              <a:t>Loi de Vanessa</a:t>
            </a:r>
            <a:r>
              <a:rPr lang="fr-CA" dirty="0">
                <a:solidFill>
                  <a:prstClr val="black"/>
                </a:solidFill>
                <a:latin typeface="Arial"/>
                <a:ea typeface="ＭＳ Ｐゴシック" pitchFamily="34" charset="-128"/>
              </a:rPr>
              <a:t> a été promulguée en 2014. Les exigences de déclaration obligatoire entrent en vigueur le 16 décembre 2019.</a:t>
            </a:r>
          </a:p>
        </p:txBody>
      </p:sp>
      <p:pic>
        <p:nvPicPr>
          <p:cNvPr id="5" name="Picture 4">
            <a:extLst>
              <a:ext uri="{FF2B5EF4-FFF2-40B4-BE49-F238E27FC236}">
                <a16:creationId xmlns:a16="http://schemas.microsoft.com/office/drawing/2014/main" id="{3981E535-11B8-4F7F-866E-95E9DE35BE41}"/>
              </a:ext>
            </a:extLst>
          </p:cNvPr>
          <p:cNvPicPr>
            <a:picLocks noChangeAspect="1"/>
          </p:cNvPicPr>
          <p:nvPr/>
        </p:nvPicPr>
        <p:blipFill>
          <a:blip r:embed="rId3"/>
          <a:stretch>
            <a:fillRect/>
          </a:stretch>
        </p:blipFill>
        <p:spPr>
          <a:xfrm>
            <a:off x="7976323" y="1136767"/>
            <a:ext cx="3377477" cy="4084675"/>
          </a:xfrm>
          <a:prstGeom prst="rect">
            <a:avLst/>
          </a:prstGeom>
        </p:spPr>
      </p:pic>
    </p:spTree>
    <p:extLst>
      <p:ext uri="{BB962C8B-B14F-4D97-AF65-F5344CB8AC3E}">
        <p14:creationId xmlns:p14="http://schemas.microsoft.com/office/powerpoint/2010/main" val="26894826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7C43F12-1DC0-461F-BA94-BD13FBFC12A1}"/>
              </a:ext>
            </a:extLst>
          </p:cNvPr>
          <p:cNvSpPr>
            <a:spLocks noGrp="1"/>
          </p:cNvSpPr>
          <p:nvPr>
            <p:ph type="title"/>
          </p:nvPr>
        </p:nvSpPr>
        <p:spPr/>
        <p:txBody>
          <a:bodyPr anchor="t"/>
          <a:lstStyle/>
          <a:p>
            <a:r>
              <a:rPr lang="fr-CA" dirty="0">
                <a:latin typeface="Arial"/>
                <a:cs typeface="Arial"/>
              </a:rPr>
              <a:t>Pourquoi la déclaration obligatoire des RIM et des IIM graves est-elle importante?</a:t>
            </a:r>
          </a:p>
        </p:txBody>
      </p:sp>
      <p:sp>
        <p:nvSpPr>
          <p:cNvPr id="59395" name="Content Placeholder 4">
            <a:extLst>
              <a:ext uri="{FF2B5EF4-FFF2-40B4-BE49-F238E27FC236}">
                <a16:creationId xmlns:a16="http://schemas.microsoft.com/office/drawing/2014/main" id="{B5DAD161-306B-4BE3-A519-45A4C6C19342}"/>
              </a:ext>
            </a:extLst>
          </p:cNvPr>
          <p:cNvSpPr>
            <a:spLocks noGrp="1"/>
          </p:cNvSpPr>
          <p:nvPr>
            <p:ph idx="1"/>
          </p:nvPr>
        </p:nvSpPr>
        <p:spPr>
          <a:xfrm>
            <a:off x="838200" y="1507253"/>
            <a:ext cx="6806442" cy="4207747"/>
          </a:xfrm>
        </p:spPr>
        <p:txBody>
          <a:bodyPr vert="horz" lIns="91440" tIns="45720" rIns="91440" bIns="45720" rtlCol="0" anchor="t">
            <a:normAutofit lnSpcReduction="10000"/>
          </a:bodyPr>
          <a:lstStyle/>
          <a:p>
            <a:pPr>
              <a:lnSpc>
                <a:spcPct val="110000"/>
              </a:lnSpc>
              <a:spcBef>
                <a:spcPts val="600"/>
              </a:spcBef>
              <a:spcAft>
                <a:spcPts val="1200"/>
              </a:spcAft>
            </a:pPr>
            <a:r>
              <a:rPr lang="fr-CA" sz="2000" dirty="0">
                <a:latin typeface="Arial"/>
                <a:cs typeface="Arial"/>
              </a:rPr>
              <a:t>Santé Canada cherche continuellement des moyens de consolider sa base de connaissances sur la sécurité des produits pour améliorer la santé publique et les résultats cliniques des patients.</a:t>
            </a:r>
          </a:p>
          <a:p>
            <a:pPr>
              <a:lnSpc>
                <a:spcPct val="110000"/>
              </a:lnSpc>
              <a:spcBef>
                <a:spcPts val="600"/>
              </a:spcBef>
              <a:spcAft>
                <a:spcPts val="1200"/>
              </a:spcAft>
            </a:pPr>
            <a:r>
              <a:rPr lang="fr-CA" dirty="0">
                <a:latin typeface="Arial"/>
                <a:cs typeface="Arial"/>
              </a:rPr>
              <a:t>Les rapports de RIM et d’IIM graves sont d’importantes sources d’information pour la détection des nouveaux problèmes d’innocuité.</a:t>
            </a:r>
          </a:p>
          <a:p>
            <a:pPr>
              <a:lnSpc>
                <a:spcPct val="110000"/>
              </a:lnSpc>
              <a:spcBef>
                <a:spcPts val="600"/>
              </a:spcBef>
              <a:spcAft>
                <a:spcPts val="1200"/>
              </a:spcAft>
            </a:pPr>
            <a:r>
              <a:rPr lang="fr-CA" sz="2000" dirty="0">
                <a:latin typeface="Arial"/>
                <a:cs typeface="Arial"/>
              </a:rPr>
              <a:t>L’omission de déclaration et la mauvaise qualité des rapports posent problème dans tous les pays. Une revue systématique internationale a estimé que seulement 2 à 18 % (médiane d’environ 6 %) des RIM sont déclarées</a:t>
            </a:r>
            <a:r>
              <a:rPr lang="fr-CA" sz="2000" baseline="30000" dirty="0">
                <a:latin typeface="Arial"/>
                <a:cs typeface="Arial"/>
              </a:rPr>
              <a:t>1</a:t>
            </a:r>
            <a:r>
              <a:rPr lang="fr-CA" sz="2000" dirty="0">
                <a:latin typeface="Arial"/>
                <a:cs typeface="Arial"/>
              </a:rPr>
              <a:t>.</a:t>
            </a:r>
          </a:p>
        </p:txBody>
      </p:sp>
      <p:grpSp>
        <p:nvGrpSpPr>
          <p:cNvPr id="59397" name="Group 6">
            <a:extLst>
              <a:ext uri="{FF2B5EF4-FFF2-40B4-BE49-F238E27FC236}">
                <a16:creationId xmlns:a16="http://schemas.microsoft.com/office/drawing/2014/main" id="{6B1FBB43-7CC5-40ED-A690-D79D7882DF8D}"/>
              </a:ext>
            </a:extLst>
          </p:cNvPr>
          <p:cNvGrpSpPr>
            <a:grpSpLocks/>
          </p:cNvGrpSpPr>
          <p:nvPr/>
        </p:nvGrpSpPr>
        <p:grpSpPr bwMode="auto">
          <a:xfrm>
            <a:off x="7516812" y="1636808"/>
            <a:ext cx="4675188" cy="3606800"/>
            <a:chOff x="5123446" y="1885835"/>
            <a:chExt cx="4829350" cy="3606800"/>
          </a:xfrm>
        </p:grpSpPr>
        <p:graphicFrame>
          <p:nvGraphicFramePr>
            <p:cNvPr id="59399" name="Chart 7">
              <a:extLst>
                <a:ext uri="{FF2B5EF4-FFF2-40B4-BE49-F238E27FC236}">
                  <a16:creationId xmlns:a16="http://schemas.microsoft.com/office/drawing/2014/main" id="{7F1A0FA6-1B33-4DE9-A068-91208F0D8E94}"/>
                </a:ext>
              </a:extLst>
            </p:cNvPr>
            <p:cNvGraphicFramePr>
              <a:graphicFrameLocks/>
            </p:cNvGraphicFramePr>
            <p:nvPr/>
          </p:nvGraphicFramePr>
          <p:xfrm>
            <a:off x="5123446" y="1885835"/>
            <a:ext cx="4829350" cy="3606800"/>
          </p:xfrm>
          <a:graphic>
            <a:graphicData uri="http://schemas.openxmlformats.org/presentationml/2006/ole">
              <mc:AlternateContent xmlns:mc="http://schemas.openxmlformats.org/markup-compatibility/2006">
                <mc:Choice xmlns:v="urn:schemas-microsoft-com:vml" Requires="v">
                  <p:oleObj spid="_x0000_s1027" r:id="rId4" imgW="4676037" imgH="3603048" progId="Excel.Chart.8">
                    <p:embed/>
                  </p:oleObj>
                </mc:Choice>
                <mc:Fallback>
                  <p:oleObj r:id="rId4" imgW="4676037" imgH="3603048" progId="Excel.Chart.8">
                    <p:embed/>
                    <p:pic>
                      <p:nvPicPr>
                        <p:cNvPr id="59399" name="Chart 7">
                          <a:extLst>
                            <a:ext uri="{FF2B5EF4-FFF2-40B4-BE49-F238E27FC236}">
                              <a16:creationId xmlns:a16="http://schemas.microsoft.com/office/drawing/2014/main" id="{7F1A0FA6-1B33-4DE9-A068-91208F0D8E94}"/>
                            </a:ext>
                          </a:extLst>
                        </p:cNvPr>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23446" y="1885835"/>
                          <a:ext cx="4829350" cy="360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9" name="TextBox 8">
              <a:extLst>
                <a:ext uri="{FF2B5EF4-FFF2-40B4-BE49-F238E27FC236}">
                  <a16:creationId xmlns:a16="http://schemas.microsoft.com/office/drawing/2014/main" id="{DEE67F3E-BA4D-4895-8DEB-AF29C9673761}"/>
                </a:ext>
              </a:extLst>
            </p:cNvPr>
            <p:cNvSpPr txBox="1"/>
            <p:nvPr/>
          </p:nvSpPr>
          <p:spPr>
            <a:xfrm>
              <a:off x="6546833" y="3020445"/>
              <a:ext cx="1982576" cy="1030287"/>
            </a:xfrm>
            <a:prstGeom prst="rect">
              <a:avLst/>
            </a:prstGeom>
            <a:noFill/>
          </p:spPr>
          <p:txBody>
            <a:bodyPr>
              <a:spAutoFit/>
            </a:bodyPr>
            <a:lstStyle/>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4400" b="1" i="0" u="none" strike="noStrike" cap="none" normalizeH="0" baseline="0" noProof="0">
                  <a:ln>
                    <a:noFill/>
                  </a:ln>
                  <a:solidFill>
                    <a:srgbClr val="C00000"/>
                  </a:solidFill>
                  <a:uLnTx/>
                  <a:uFillTx/>
                  <a:latin typeface="Arial"/>
                  <a:ea typeface="ＭＳ Ｐゴシック" panose="020B0600070205080204" pitchFamily="34" charset="-128"/>
                  <a:cs typeface="+mn-cs"/>
                </a:rPr>
                <a:t>~6 %</a:t>
              </a:r>
              <a:r>
                <a:rPr kumimoji="0" lang="fr-CA" sz="4400" b="1" i="0" u="none" strike="noStrike" cap="none" normalizeH="0" baseline="0" noProof="0">
                  <a:ln>
                    <a:noFill/>
                  </a:ln>
                  <a:solidFill>
                    <a:srgbClr val="FF0000"/>
                  </a:solidFill>
                  <a:uLnTx/>
                  <a:uFillTx/>
                  <a:latin typeface="Arial"/>
                  <a:ea typeface="ＭＳ Ｐゴシック" panose="020B0600070205080204" pitchFamily="34" charset="-128"/>
                  <a:cs typeface="+mn-cs"/>
                </a:rPr>
                <a:t>        </a:t>
              </a:r>
            </a:p>
            <a:p>
              <a:pPr marL="0" marR="0" lvl="0" indent="0" algn="ctr" defTabSz="457200" rtl="0" eaLnBrk="0" fontAlgn="base" latinLnBrk="0" hangingPunct="0">
                <a:lnSpc>
                  <a:spcPct val="100000"/>
                </a:lnSpc>
                <a:spcBef>
                  <a:spcPct val="0"/>
                </a:spcBef>
                <a:spcAft>
                  <a:spcPct val="0"/>
                </a:spcAft>
                <a:buClrTx/>
                <a:buSzTx/>
                <a:buFontTx/>
                <a:buNone/>
                <a:tabLst/>
                <a:defRPr/>
              </a:pPr>
              <a:endParaRPr kumimoji="0" lang="en-CA" sz="600" b="1" i="0" u="none" strike="noStrike" kern="1200" cap="none" spc="0" normalizeH="0" baseline="0" noProof="0">
                <a:ln>
                  <a:noFill/>
                </a:ln>
                <a:solidFill>
                  <a:prstClr val="black"/>
                </a:solidFill>
                <a:effectLst/>
                <a:uLnTx/>
                <a:uFillTx/>
                <a:latin typeface="Arial"/>
                <a:ea typeface="ＭＳ Ｐゴシック" panose="020B0600070205080204" pitchFamily="34" charset="-128"/>
                <a:cs typeface="+mn-cs"/>
              </a:endParaRPr>
            </a:p>
            <a:p>
              <a:pPr marL="0" marR="0" lvl="0" indent="0" algn="ctr" defTabSz="457200" rtl="0" eaLnBrk="0" fontAlgn="base" latinLnBrk="0" hangingPunct="0">
                <a:lnSpc>
                  <a:spcPct val="100000"/>
                </a:lnSpc>
                <a:spcBef>
                  <a:spcPct val="0"/>
                </a:spcBef>
                <a:spcAft>
                  <a:spcPct val="0"/>
                </a:spcAft>
                <a:buClrTx/>
                <a:buSzTx/>
                <a:buFontTx/>
                <a:buNone/>
                <a:tabLst/>
                <a:defRPr/>
              </a:pPr>
              <a:r>
                <a:rPr kumimoji="0" lang="fr-CA" sz="1100" b="1" i="0" u="none" strike="noStrike" cap="none" normalizeH="0" baseline="0" noProof="0">
                  <a:ln>
                    <a:noFill/>
                  </a:ln>
                  <a:solidFill>
                    <a:srgbClr val="C00000"/>
                  </a:solidFill>
                  <a:uLnTx/>
                  <a:uFillTx/>
                  <a:latin typeface="Arial"/>
                  <a:ea typeface="ＭＳ Ｐゴシック" panose="020B0600070205080204" pitchFamily="34" charset="-128"/>
                  <a:cs typeface="+mn-cs"/>
                </a:rPr>
                <a:t>des RIM sont signalés</a:t>
              </a:r>
            </a:p>
          </p:txBody>
        </p:sp>
      </p:grpSp>
      <p:sp>
        <p:nvSpPr>
          <p:cNvPr id="59398" name="Text Box 4">
            <a:extLst>
              <a:ext uri="{FF2B5EF4-FFF2-40B4-BE49-F238E27FC236}">
                <a16:creationId xmlns:a16="http://schemas.microsoft.com/office/drawing/2014/main" id="{303AA4E0-5A72-4914-A554-3D1600653F91}"/>
              </a:ext>
            </a:extLst>
          </p:cNvPr>
          <p:cNvSpPr txBox="1">
            <a:spLocks noChangeArrowheads="1"/>
          </p:cNvSpPr>
          <p:nvPr/>
        </p:nvSpPr>
        <p:spPr bwMode="auto">
          <a:xfrm>
            <a:off x="838200" y="6086271"/>
            <a:ext cx="965171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Font typeface="Arial" panose="020B0604020202020204" pitchFamily="34" charset="0"/>
              <a:buChar char="•"/>
              <a:defRPr sz="3000">
                <a:solidFill>
                  <a:srgbClr val="404040"/>
                </a:solidFill>
                <a:latin typeface="Arial" panose="020B060402020202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600">
                <a:solidFill>
                  <a:srgbClr val="404040"/>
                </a:solidFill>
                <a:latin typeface="Arial" panose="020B060402020202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200">
                <a:solidFill>
                  <a:srgbClr val="404040"/>
                </a:solidFill>
                <a:latin typeface="Arial" panose="020B060402020202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a:solidFill>
                  <a:srgbClr val="404040"/>
                </a:solidFill>
                <a:latin typeface="Arial" panose="020B060402020202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1600">
                <a:solidFill>
                  <a:srgbClr val="404040"/>
                </a:solidFill>
                <a:latin typeface="Arial" panose="020B0604020202020204" pitchFamily="34" charset="0"/>
                <a:ea typeface="ＭＳ Ｐゴシック" panose="020B0600070205080204" pitchFamily="34" charset="-128"/>
              </a:defRPr>
            </a:lvl9pPr>
          </a:lstStyle>
          <a:p>
            <a:pPr marL="0" marR="0" lvl="0" indent="0" algn="l" defTabSz="457200" rtl="0" eaLnBrk="0" fontAlgn="base" latinLnBrk="0" hangingPunct="0">
              <a:lnSpc>
                <a:spcPct val="100000"/>
              </a:lnSpc>
              <a:spcBef>
                <a:spcPct val="0"/>
              </a:spcBef>
              <a:spcAft>
                <a:spcPct val="0"/>
              </a:spcAft>
              <a:buClrTx/>
              <a:buSzTx/>
              <a:buFont typeface="Arial" panose="020B0604020202020204" pitchFamily="34" charset="0"/>
              <a:buNone/>
              <a:tabLst/>
              <a:defRPr/>
            </a:pPr>
            <a:r>
              <a:rPr kumimoji="0" lang="fr-CA" sz="1200" b="0" i="0" u="none" strike="noStrike" cap="none" normalizeH="0" baseline="30000" noProof="0">
                <a:ln>
                  <a:noFill/>
                </a:ln>
                <a:solidFill>
                  <a:prstClr val="black"/>
                </a:solidFill>
                <a:uLnTx/>
                <a:uFillTx/>
                <a:latin typeface="Arial" panose="020B0604020202020204" pitchFamily="34" charset="0"/>
                <a:ea typeface="ＭＳ Ｐゴシック" panose="020B0600070205080204" pitchFamily="34" charset="-128"/>
                <a:cs typeface="+mn-cs"/>
              </a:rPr>
              <a:t>1 </a:t>
            </a:r>
            <a:r>
              <a:rPr kumimoji="0" lang="fr-CA" sz="1200" b="0" i="0" u="none" strike="noStrike" cap="none" normalizeH="0" baseline="0" noProof="0">
                <a:ln>
                  <a:noFill/>
                </a:ln>
                <a:solidFill>
                  <a:prstClr val="black"/>
                </a:solidFill>
                <a:uLnTx/>
                <a:uFillTx/>
                <a:latin typeface="Arial" panose="020B0604020202020204" pitchFamily="34" charset="0"/>
                <a:ea typeface="ＭＳ Ｐゴシック" panose="020B0600070205080204" pitchFamily="34" charset="-128"/>
                <a:cs typeface="+mn-cs"/>
              </a:rPr>
              <a:t>Hazell</a:t>
            </a:r>
            <a:r>
              <a:rPr lang="fr-CA" sz="1200">
                <a:solidFill>
                  <a:prstClr val="black"/>
                </a:solidFill>
              </a:rPr>
              <a:t> L, Shakir SAW</a:t>
            </a:r>
            <a:r>
              <a:rPr kumimoji="0" lang="fr-CA" sz="1200" b="0" i="0" u="none" strike="noStrike" cap="none" normalizeH="0" baseline="0" noProof="0">
                <a:ln>
                  <a:noFill/>
                </a:ln>
                <a:solidFill>
                  <a:prstClr val="black"/>
                </a:solidFill>
                <a:uLnTx/>
                <a:uFillTx/>
                <a:latin typeface="Arial" panose="020B0604020202020204" pitchFamily="34" charset="0"/>
                <a:ea typeface="ＭＳ Ｐゴシック" panose="020B0600070205080204" pitchFamily="34" charset="-128"/>
                <a:cs typeface="+mn-cs"/>
              </a:rPr>
              <a:t>. Under-reporting of adverse drug reactions: a systematic review. Drug Saf. 2006;29(5):</a:t>
            </a:r>
            <a:r>
              <a:rPr kumimoji="0" lang="fr-CA" sz="1200" b="0" i="0" u="none" strike="noStrike" cap="none" normalizeH="0" noProof="0">
                <a:ln>
                  <a:noFill/>
                </a:ln>
                <a:solidFill>
                  <a:prstClr val="black"/>
                </a:solidFill>
                <a:uLnTx/>
                <a:uFillTx/>
                <a:latin typeface="Arial" panose="020B0604020202020204" pitchFamily="34" charset="0"/>
                <a:ea typeface="ＭＳ Ｐゴシック" panose="020B0600070205080204" pitchFamily="34" charset="-128"/>
                <a:cs typeface="+mn-cs"/>
              </a:rPr>
              <a:t>385-396.</a:t>
            </a:r>
          </a:p>
        </p:txBody>
      </p:sp>
      <p:sp>
        <p:nvSpPr>
          <p:cNvPr id="10" name="Title 1">
            <a:extLst>
              <a:ext uri="{FF2B5EF4-FFF2-40B4-BE49-F238E27FC236}">
                <a16:creationId xmlns:a16="http://schemas.microsoft.com/office/drawing/2014/main" id="{C26C4DCE-3726-4145-B0CF-0298DC0E8546}"/>
              </a:ext>
            </a:extLst>
          </p:cNvPr>
          <p:cNvSpPr txBox="1">
            <a:spLocks/>
          </p:cNvSpPr>
          <p:nvPr/>
        </p:nvSpPr>
        <p:spPr>
          <a:xfrm>
            <a:off x="838200" y="365125"/>
            <a:ext cx="10515600" cy="1325563"/>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800" b="1" kern="1200">
                <a:solidFill>
                  <a:srgbClr val="1B416F"/>
                </a:solidFill>
                <a:latin typeface="Arial" panose="020B0604020202020204" pitchFamily="34" charset="0"/>
                <a:ea typeface="+mj-ea"/>
                <a:cs typeface="Arial" panose="020B0604020202020204" pitchFamily="34" charset="0"/>
              </a:defRPr>
            </a:lvl1pPr>
          </a:lstStyle>
          <a:p>
            <a:endParaRPr lang="en-CA"/>
          </a:p>
        </p:txBody>
      </p:sp>
    </p:spTree>
    <p:extLst>
      <p:ext uri="{BB962C8B-B14F-4D97-AF65-F5344CB8AC3E}">
        <p14:creationId xmlns:p14="http://schemas.microsoft.com/office/powerpoint/2010/main" val="15109821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 name="Group 19">
            <a:extLst>
              <a:ext uri="{FF2B5EF4-FFF2-40B4-BE49-F238E27FC236}">
                <a16:creationId xmlns:a16="http://schemas.microsoft.com/office/drawing/2014/main" id="{4F9D1CC4-6B3D-4234-B788-F6EBE655054B}"/>
              </a:ext>
            </a:extLst>
          </p:cNvPr>
          <p:cNvGrpSpPr/>
          <p:nvPr/>
        </p:nvGrpSpPr>
        <p:grpSpPr>
          <a:xfrm>
            <a:off x="838199" y="563805"/>
            <a:ext cx="10945747" cy="6196356"/>
            <a:chOff x="747958" y="1795727"/>
            <a:chExt cx="10506064" cy="3122454"/>
          </a:xfrm>
        </p:grpSpPr>
        <p:cxnSp>
          <p:nvCxnSpPr>
            <p:cNvPr id="15" name="Straight Connector 14">
              <a:extLst>
                <a:ext uri="{FF2B5EF4-FFF2-40B4-BE49-F238E27FC236}">
                  <a16:creationId xmlns:a16="http://schemas.microsoft.com/office/drawing/2014/main" id="{98DE9BBF-9BDF-4F64-8CBD-451E983B6D1E}"/>
                </a:ext>
              </a:extLst>
            </p:cNvPr>
            <p:cNvCxnSpPr>
              <a:cxnSpLocks/>
            </p:cNvCxnSpPr>
            <p:nvPr/>
          </p:nvCxnSpPr>
          <p:spPr>
            <a:xfrm>
              <a:off x="10028956" y="2491320"/>
              <a:ext cx="0" cy="1076558"/>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5" name="Straight Connector 4">
              <a:extLst>
                <a:ext uri="{FF2B5EF4-FFF2-40B4-BE49-F238E27FC236}">
                  <a16:creationId xmlns:a16="http://schemas.microsoft.com/office/drawing/2014/main" id="{9755ECB4-7712-4327-A0CF-576BA0B1B9FE}"/>
                </a:ext>
              </a:extLst>
            </p:cNvPr>
            <p:cNvCxnSpPr>
              <a:cxnSpLocks/>
            </p:cNvCxnSpPr>
            <p:nvPr/>
          </p:nvCxnSpPr>
          <p:spPr>
            <a:xfrm>
              <a:off x="1991318" y="2491320"/>
              <a:ext cx="0" cy="1119009"/>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6" name="Straight Connector 5">
              <a:extLst>
                <a:ext uri="{FF2B5EF4-FFF2-40B4-BE49-F238E27FC236}">
                  <a16:creationId xmlns:a16="http://schemas.microsoft.com/office/drawing/2014/main" id="{17D70D13-DB59-42B8-91D4-855ADA485522}"/>
                </a:ext>
              </a:extLst>
            </p:cNvPr>
            <p:cNvCxnSpPr>
              <a:cxnSpLocks/>
            </p:cNvCxnSpPr>
            <p:nvPr/>
          </p:nvCxnSpPr>
          <p:spPr>
            <a:xfrm>
              <a:off x="7338000" y="2491320"/>
              <a:ext cx="0" cy="1150575"/>
            </a:xfrm>
            <a:prstGeom prst="line">
              <a:avLst/>
            </a:prstGeom>
            <a:solidFill>
              <a:srgbClr val="FFFFFF"/>
            </a:solidFill>
            <a:ln w="28575" cap="flat" cmpd="sng" algn="ctr">
              <a:solidFill>
                <a:schemeClr val="accent2">
                  <a:lumMod val="75000"/>
                </a:schemeClr>
              </a:solidFill>
              <a:prstDash val="solid"/>
              <a:miter lim="800000"/>
            </a:ln>
            <a:effectLst/>
          </p:spPr>
        </p:cxnSp>
        <p:cxnSp>
          <p:nvCxnSpPr>
            <p:cNvPr id="7" name="Straight Connector 6">
              <a:extLst>
                <a:ext uri="{FF2B5EF4-FFF2-40B4-BE49-F238E27FC236}">
                  <a16:creationId xmlns:a16="http://schemas.microsoft.com/office/drawing/2014/main" id="{9051D719-60EC-4143-979A-DC44B7033618}"/>
                </a:ext>
              </a:extLst>
            </p:cNvPr>
            <p:cNvCxnSpPr>
              <a:cxnSpLocks/>
            </p:cNvCxnSpPr>
            <p:nvPr/>
          </p:nvCxnSpPr>
          <p:spPr>
            <a:xfrm>
              <a:off x="4663979" y="2491320"/>
              <a:ext cx="0" cy="1150577"/>
            </a:xfrm>
            <a:prstGeom prst="line">
              <a:avLst/>
            </a:prstGeom>
            <a:solidFill>
              <a:srgbClr val="FFFFFF"/>
            </a:solidFill>
            <a:ln w="28575" cap="flat" cmpd="sng" algn="ctr">
              <a:solidFill>
                <a:schemeClr val="accent2">
                  <a:lumMod val="75000"/>
                </a:schemeClr>
              </a:solidFill>
              <a:prstDash val="solid"/>
              <a:miter lim="800000"/>
            </a:ln>
            <a:effectLst/>
          </p:spPr>
        </p:cxnSp>
        <p:sp>
          <p:nvSpPr>
            <p:cNvPr id="8" name="Rectangle 7">
              <a:extLst>
                <a:ext uri="{FF2B5EF4-FFF2-40B4-BE49-F238E27FC236}">
                  <a16:creationId xmlns:a16="http://schemas.microsoft.com/office/drawing/2014/main" id="{4BE18889-6030-4823-B9C0-5CF74E6AE134}"/>
                </a:ext>
              </a:extLst>
            </p:cNvPr>
            <p:cNvSpPr/>
            <p:nvPr/>
          </p:nvSpPr>
          <p:spPr bwMode="auto">
            <a:xfrm>
              <a:off x="747958" y="290685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bIns="252000"/>
            <a:lstStyle/>
            <a:p>
              <a:pPr marR="0" lvl="0" algn="l" defTabSz="914400" rtl="0" eaLnBrk="1" fontAlgn="auto" latinLnBrk="0" hangingPunct="1">
                <a:lnSpc>
                  <a:spcPct val="100000"/>
                </a:lnSpc>
                <a:spcBef>
                  <a:spcPts val="600"/>
                </a:spcBef>
                <a:spcAft>
                  <a:spcPts val="0"/>
                </a:spcAft>
                <a:buClrTx/>
                <a:buSzTx/>
                <a:tabLst/>
                <a:defRPr/>
              </a:pPr>
              <a:r>
                <a:rPr kumimoji="0" lang="fr-CA" sz="20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LA DÉTECTION</a:t>
              </a:r>
            </a:p>
            <a:p>
              <a:pPr marL="0" marR="0" lvl="0" indent="0" algn="l" defTabSz="914400" rtl="0" eaLnBrk="1" fontAlgn="auto" latinLnBrk="0" hangingPunct="1">
                <a:lnSpc>
                  <a:spcPct val="100000"/>
                </a:lnSpc>
                <a:spcBef>
                  <a:spcPts val="600"/>
                </a:spcBef>
                <a:spcAft>
                  <a:spcPts val="0"/>
                </a:spcAft>
                <a:buClrTx/>
                <a:buSzTx/>
                <a:buFontTx/>
                <a:buNone/>
                <a:tabLst/>
                <a:defRPr/>
              </a:pPr>
              <a:r>
                <a:rPr lang="fr-CA" sz="2000">
                  <a:solidFill>
                    <a:prstClr val="black"/>
                  </a:solidFill>
                  <a:latin typeface="Arial" panose="020B0604020202020204" pitchFamily="34" charset="0"/>
                  <a:ea typeface="+mn-ea"/>
                  <a:cs typeface="Arial" panose="020B0604020202020204" pitchFamily="34" charset="0"/>
                </a:rPr>
                <a:t>de</a:t>
              </a: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 nouveaux problèmes d’innocuité liés aux médicaments et aux matériels médicaux 	</a:t>
              </a:r>
            </a:p>
          </p:txBody>
        </p:sp>
        <p:sp>
          <p:nvSpPr>
            <p:cNvPr id="9" name="Rectangle 8">
              <a:extLst>
                <a:ext uri="{FF2B5EF4-FFF2-40B4-BE49-F238E27FC236}">
                  <a16:creationId xmlns:a16="http://schemas.microsoft.com/office/drawing/2014/main" id="{EC7BC41F-D834-4F58-A888-4BA07287BD19}"/>
                </a:ext>
              </a:extLst>
            </p:cNvPr>
            <p:cNvSpPr/>
            <p:nvPr/>
          </p:nvSpPr>
          <p:spPr bwMode="auto">
            <a:xfrm>
              <a:off x="3421979" y="291211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bIns="252000"/>
            <a:lstStyle/>
            <a:p>
              <a:pPr marR="0" lvl="0" algn="l" defTabSz="914400" rtl="0" eaLnBrk="1" fontAlgn="auto" latinLnBrk="0" hangingPunct="1">
                <a:lnSpc>
                  <a:spcPct val="100000"/>
                </a:lnSpc>
                <a:spcBef>
                  <a:spcPts val="600"/>
                </a:spcBef>
                <a:spcAft>
                  <a:spcPts val="0"/>
                </a:spcAft>
                <a:buClrTx/>
                <a:buSzTx/>
                <a:tabLst/>
                <a:defRPr/>
              </a:pPr>
              <a:r>
                <a:rPr kumimoji="0" lang="fr-CA" sz="20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L’ÉVALUATION </a:t>
              </a:r>
            </a:p>
            <a:p>
              <a:pPr marL="0" marR="0" lvl="0" indent="0" algn="l" defTabSz="914400" rtl="0" eaLnBrk="1" fontAlgn="auto" latinLnBrk="0" hangingPunct="1">
                <a:lnSpc>
                  <a:spcPct val="100000"/>
                </a:lnSpc>
                <a:spcBef>
                  <a:spcPts val="600"/>
                </a:spcBef>
                <a:spcAft>
                  <a:spcPts val="0"/>
                </a:spcAft>
                <a:buClrTx/>
                <a:buSzTx/>
                <a:buFontTx/>
                <a:buNone/>
                <a:tabLst/>
                <a:defRPr/>
              </a:pPr>
              <a:r>
                <a:rPr lang="fr-CA" sz="2000">
                  <a:solidFill>
                    <a:prstClr val="black"/>
                  </a:solidFill>
                  <a:latin typeface="Arial" panose="020B0604020202020204" pitchFamily="34" charset="0"/>
                  <a:ea typeface="+mn-ea"/>
                  <a:cs typeface="Arial" panose="020B0604020202020204" pitchFamily="34" charset="0"/>
                </a:rPr>
                <a:t>des</a:t>
              </a: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 préjudices par rapport aux avantages des médicaments et des matériels médicaux 	</a:t>
              </a:r>
            </a:p>
          </p:txBody>
        </p:sp>
        <p:sp>
          <p:nvSpPr>
            <p:cNvPr id="10" name="Rectangle 9">
              <a:extLst>
                <a:ext uri="{FF2B5EF4-FFF2-40B4-BE49-F238E27FC236}">
                  <a16:creationId xmlns:a16="http://schemas.microsoft.com/office/drawing/2014/main" id="{CAD456B4-16EC-4728-9E80-A9B9C0539C05}"/>
                </a:ext>
              </a:extLst>
            </p:cNvPr>
            <p:cNvSpPr/>
            <p:nvPr/>
          </p:nvSpPr>
          <p:spPr bwMode="auto">
            <a:xfrm>
              <a:off x="6096000" y="291211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rIns="108000" bIns="252000"/>
            <a:lstStyle/>
            <a:p>
              <a:pPr marR="0" lvl="0" algn="l" defTabSz="914400" rtl="0" eaLnBrk="1" fontAlgn="auto" latinLnBrk="0" hangingPunct="1">
                <a:lnSpc>
                  <a:spcPct val="100000"/>
                </a:lnSpc>
                <a:spcBef>
                  <a:spcPts val="600"/>
                </a:spcBef>
                <a:spcAft>
                  <a:spcPts val="0"/>
                </a:spcAft>
                <a:buClrTx/>
                <a:buSzTx/>
                <a:tabLst/>
                <a:defRPr/>
              </a:pPr>
              <a:r>
                <a:rPr kumimoji="0" lang="fr-CA" sz="20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LA MISE EN COMMUN</a:t>
              </a:r>
            </a:p>
            <a:p>
              <a:pPr marL="0" marR="0" lvl="0" indent="0" algn="l" defTabSz="914400" rtl="0" eaLnBrk="1" fontAlgn="auto" latinLnBrk="0" hangingPunct="1">
                <a:lnSpc>
                  <a:spcPct val="100000"/>
                </a:lnSpc>
                <a:spcBef>
                  <a:spcPts val="600"/>
                </a:spcBef>
                <a:spcAft>
                  <a:spcPts val="0"/>
                </a:spcAft>
                <a:buClrTx/>
                <a:buSzTx/>
                <a:buFontTx/>
                <a:buNone/>
                <a:tabLst/>
                <a:defRPr/>
              </a:pP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des apprentissages, notamment des mises en garde </a:t>
              </a:r>
              <a:r>
                <a:rPr kumimoji="0" lang="fr-CA" sz="2000" b="0" i="0" u="none" strike="noStrike" cap="none" normalizeH="0" noProof="0">
                  <a:ln>
                    <a:noFill/>
                  </a:ln>
                  <a:solidFill>
                    <a:prstClr val="black"/>
                  </a:solidFill>
                  <a:uLnTx/>
                  <a:uFillTx/>
                  <a:latin typeface="Arial" panose="020B0604020202020204" pitchFamily="34" charset="0"/>
                  <a:ea typeface="+mn-ea"/>
                  <a:cs typeface="Arial" panose="020B0604020202020204" pitchFamily="34" charset="0"/>
                </a:rPr>
                <a:t>et des avis </a:t>
              </a: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à l’intention des fournisseurs de soins de santé, des patients et des intervenants</a:t>
              </a:r>
            </a:p>
          </p:txBody>
        </p:sp>
        <p:sp>
          <p:nvSpPr>
            <p:cNvPr id="11" name="Rectangle 10">
              <a:extLst>
                <a:ext uri="{FF2B5EF4-FFF2-40B4-BE49-F238E27FC236}">
                  <a16:creationId xmlns:a16="http://schemas.microsoft.com/office/drawing/2014/main" id="{CC798778-2BE3-4F14-812E-16CD68A445B2}"/>
                </a:ext>
              </a:extLst>
            </p:cNvPr>
            <p:cNvSpPr/>
            <p:nvPr/>
          </p:nvSpPr>
          <p:spPr>
            <a:xfrm>
              <a:off x="1989959" y="1795727"/>
              <a:ext cx="8038387" cy="702146"/>
            </a:xfrm>
            <a:prstGeom prst="rect">
              <a:avLst/>
            </a:prstGeom>
            <a:ln w="38100">
              <a:solidFill>
                <a:schemeClr val="accent2">
                  <a:lumMod val="75000"/>
                </a:schemeClr>
              </a:solidFill>
            </a:ln>
          </p:spPr>
          <p:style>
            <a:lnRef idx="2">
              <a:schemeClr val="dk1"/>
            </a:lnRef>
            <a:fillRef idx="1">
              <a:schemeClr val="lt1"/>
            </a:fillRef>
            <a:effectRef idx="0">
              <a:schemeClr val="dk1"/>
            </a:effectRef>
            <a:fontRef idx="minor">
              <a:schemeClr val="dk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CA" sz="2400" b="1" i="0" u="none" strike="noStrike" cap="none" normalizeH="0" baseline="0" noProof="0" dirty="0">
                  <a:ln>
                    <a:noFill/>
                  </a:ln>
                  <a:solidFill>
                    <a:prstClr val="black"/>
                  </a:solidFill>
                  <a:uLnTx/>
                  <a:uFillTx/>
                  <a:latin typeface="Arial" panose="020B0604020202020204" pitchFamily="34" charset="0"/>
                  <a:ea typeface="+mn-ea"/>
                  <a:cs typeface="Arial" panose="020B0604020202020204" pitchFamily="34" charset="0"/>
                </a:rPr>
                <a:t>La déclaration des RIM et des IIM graves permet :</a:t>
              </a:r>
            </a:p>
          </p:txBody>
        </p:sp>
        <p:sp>
          <p:nvSpPr>
            <p:cNvPr id="12" name="Rectangle 11">
              <a:extLst>
                <a:ext uri="{FF2B5EF4-FFF2-40B4-BE49-F238E27FC236}">
                  <a16:creationId xmlns:a16="http://schemas.microsoft.com/office/drawing/2014/main" id="{C419229C-97D0-4D89-AB8A-4BEAC69D9DAB}"/>
                </a:ext>
              </a:extLst>
            </p:cNvPr>
            <p:cNvSpPr/>
            <p:nvPr/>
          </p:nvSpPr>
          <p:spPr bwMode="auto">
            <a:xfrm>
              <a:off x="8770022" y="2912117"/>
              <a:ext cx="2484000" cy="2006064"/>
            </a:xfrm>
            <a:prstGeom prst="rect">
              <a:avLst/>
            </a:prstGeom>
            <a:solidFill>
              <a:schemeClr val="accent2">
                <a:lumMod val="20000"/>
                <a:lumOff val="80000"/>
              </a:schemeClr>
            </a:solidFill>
            <a:ln w="28575">
              <a:solidFill>
                <a:schemeClr val="accent2">
                  <a:lumMod val="75000"/>
                </a:schemeClr>
              </a:solidFill>
            </a:ln>
          </p:spPr>
          <p:style>
            <a:lnRef idx="1">
              <a:schemeClr val="accent2"/>
            </a:lnRef>
            <a:fillRef idx="2">
              <a:schemeClr val="accent2"/>
            </a:fillRef>
            <a:effectRef idx="1">
              <a:schemeClr val="accent2"/>
            </a:effectRef>
            <a:fontRef idx="minor">
              <a:schemeClr val="dk1"/>
            </a:fontRef>
          </p:style>
          <p:txBody>
            <a:bodyPr lIns="180000" tIns="72000" rIns="36000" bIns="252000" anchor="t" anchorCtr="0"/>
            <a:lstStyle/>
            <a:p>
              <a:pPr marR="0" lvl="0" algn="l" defTabSz="914400" rtl="0" eaLnBrk="1" fontAlgn="auto" latinLnBrk="0" hangingPunct="1">
                <a:lnSpc>
                  <a:spcPct val="100000"/>
                </a:lnSpc>
                <a:spcBef>
                  <a:spcPts val="600"/>
                </a:spcBef>
                <a:spcAft>
                  <a:spcPts val="0"/>
                </a:spcAft>
                <a:buClrTx/>
                <a:buSzTx/>
                <a:tabLst/>
                <a:defRPr/>
              </a:pPr>
              <a:r>
                <a:rPr kumimoji="0" lang="fr-CA" sz="2000" b="1"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L’AMÉLIORATION</a:t>
              </a:r>
            </a:p>
            <a:p>
              <a:pPr marL="0" marR="0" lvl="0" indent="0" algn="l" defTabSz="914400" rtl="0" eaLnBrk="1" fontAlgn="auto" latinLnBrk="0" hangingPunct="1">
                <a:lnSpc>
                  <a:spcPct val="100000"/>
                </a:lnSpc>
                <a:spcBef>
                  <a:spcPts val="600"/>
                </a:spcBef>
                <a:spcAft>
                  <a:spcPts val="0"/>
                </a:spcAft>
                <a:buClrTx/>
                <a:buSzTx/>
                <a:buFontTx/>
                <a:buNone/>
                <a:tabLst/>
                <a:defRPr/>
              </a:pPr>
              <a:r>
                <a:rPr lang="fr-CA" sz="2000">
                  <a:solidFill>
                    <a:prstClr val="black"/>
                  </a:solidFill>
                  <a:latin typeface="Arial" panose="020B0604020202020204" pitchFamily="34" charset="0"/>
                  <a:ea typeface="+mn-ea"/>
                  <a:cs typeface="Arial" panose="020B0604020202020204" pitchFamily="34" charset="0"/>
                </a:rPr>
                <a:t>de la</a:t>
              </a:r>
              <a:r>
                <a:rPr kumimoji="0" lang="fr-CA" sz="2000" b="0" i="0" u="none" strike="noStrike" cap="none" normalizeH="0" baseline="0" noProof="0">
                  <a:ln>
                    <a:noFill/>
                  </a:ln>
                  <a:solidFill>
                    <a:prstClr val="black"/>
                  </a:solidFill>
                  <a:uLnTx/>
                  <a:uFillTx/>
                  <a:latin typeface="Arial" panose="020B0604020202020204" pitchFamily="34" charset="0"/>
                  <a:ea typeface="+mn-ea"/>
                  <a:cs typeface="Arial" panose="020B0604020202020204" pitchFamily="34" charset="0"/>
                </a:rPr>
                <a:t> sécurité des produits par des mesures d’atténuation des risques, comme une modification de l’étiquetage, une mise à jour de l’information sur les produits ou un rappel.</a:t>
              </a:r>
            </a:p>
          </p:txBody>
        </p:sp>
      </p:grpSp>
      <p:sp>
        <p:nvSpPr>
          <p:cNvPr id="14" name="Title 1">
            <a:extLst>
              <a:ext uri="{FF2B5EF4-FFF2-40B4-BE49-F238E27FC236}">
                <a16:creationId xmlns:a16="http://schemas.microsoft.com/office/drawing/2014/main" id="{0E4C2DBC-2A42-4C3F-A4A4-B049958B141A}"/>
              </a:ext>
            </a:extLst>
          </p:cNvPr>
          <p:cNvSpPr>
            <a:spLocks noGrp="1"/>
          </p:cNvSpPr>
          <p:nvPr>
            <p:ph type="title"/>
          </p:nvPr>
        </p:nvSpPr>
        <p:spPr>
          <a:xfrm>
            <a:off x="838199" y="97839"/>
            <a:ext cx="10950515" cy="802493"/>
          </a:xfrm>
        </p:spPr>
        <p:txBody>
          <a:bodyPr anchor="t"/>
          <a:lstStyle/>
          <a:p>
            <a:r>
              <a:rPr lang="fr-CA" dirty="0"/>
              <a:t>Quels sont les avantages de déclarer les RIM et les IIM graves?</a:t>
            </a:r>
          </a:p>
        </p:txBody>
      </p:sp>
    </p:spTree>
    <p:extLst>
      <p:ext uri="{BB962C8B-B14F-4D97-AF65-F5344CB8AC3E}">
        <p14:creationId xmlns:p14="http://schemas.microsoft.com/office/powerpoint/2010/main" val="3430224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7586" name="Title 1">
            <a:extLst>
              <a:ext uri="{FF2B5EF4-FFF2-40B4-BE49-F238E27FC236}">
                <a16:creationId xmlns:a16="http://schemas.microsoft.com/office/drawing/2014/main" id="{6A0B2A40-ACA8-4837-A646-92D990E08899}"/>
              </a:ext>
            </a:extLst>
          </p:cNvPr>
          <p:cNvSpPr>
            <a:spLocks noGrp="1"/>
          </p:cNvSpPr>
          <p:nvPr>
            <p:ph type="title"/>
          </p:nvPr>
        </p:nvSpPr>
        <p:spPr/>
        <p:txBody>
          <a:bodyPr anchor="t"/>
          <a:lstStyle/>
          <a:p>
            <a:br>
              <a:rPr lang="fr-FR" altLang="en-US" dirty="0">
                <a:latin typeface="Arial"/>
                <a:cs typeface="Arial"/>
              </a:rPr>
            </a:br>
            <a:r>
              <a:rPr lang="fr-FR" altLang="en-US" dirty="0">
                <a:latin typeface="Arial"/>
                <a:cs typeface="Arial"/>
              </a:rPr>
              <a:t>Qui est tenu de signaler</a:t>
            </a:r>
            <a:r>
              <a:rPr lang="en-US" altLang="en-US" dirty="0">
                <a:latin typeface="Arial"/>
                <a:cs typeface="Arial"/>
              </a:rPr>
              <a:t>?</a:t>
            </a:r>
            <a:endParaRPr lang="en-CA" altLang="en-US" dirty="0">
              <a:latin typeface="Arial"/>
              <a:cs typeface="Arial"/>
            </a:endParaRPr>
          </a:p>
        </p:txBody>
      </p:sp>
      <p:sp>
        <p:nvSpPr>
          <p:cNvPr id="40963" name="Content Placeholder 2">
            <a:extLst>
              <a:ext uri="{FF2B5EF4-FFF2-40B4-BE49-F238E27FC236}">
                <a16:creationId xmlns:a16="http://schemas.microsoft.com/office/drawing/2014/main" id="{4572A86A-DF80-4F60-9380-33E2E2F594BA}"/>
              </a:ext>
            </a:extLst>
          </p:cNvPr>
          <p:cNvSpPr>
            <a:spLocks noGrp="1"/>
          </p:cNvSpPr>
          <p:nvPr>
            <p:ph idx="1"/>
          </p:nvPr>
        </p:nvSpPr>
        <p:spPr>
          <a:xfrm>
            <a:off x="838199" y="1774792"/>
            <a:ext cx="10515600" cy="3308416"/>
          </a:xfrm>
        </p:spPr>
        <p:txBody>
          <a:bodyPr vert="horz" lIns="91440" tIns="45720" rIns="91440" bIns="45720" rtlCol="0" anchor="t">
            <a:normAutofit/>
          </a:bodyPr>
          <a:lstStyle/>
          <a:p>
            <a:pPr marL="0" indent="0">
              <a:buNone/>
            </a:pPr>
            <a:r>
              <a:rPr lang="fr-CA" dirty="0"/>
              <a:t>L’exigence de déclaration obligatoire s’applique à </a:t>
            </a:r>
            <a:r>
              <a:rPr lang="fr-CA" b="1" dirty="0"/>
              <a:t>tous les</a:t>
            </a:r>
            <a:r>
              <a:rPr lang="fr-CA" dirty="0"/>
              <a:t> </a:t>
            </a:r>
            <a:r>
              <a:rPr lang="fr-CA" b="1" dirty="0"/>
              <a:t>hôpitaux</a:t>
            </a:r>
            <a:r>
              <a:rPr lang="fr-CA" dirty="0"/>
              <a:t>.</a:t>
            </a:r>
            <a:endParaRPr lang="en-CA" dirty="0"/>
          </a:p>
          <a:p>
            <a:pPr lvl="0"/>
            <a:r>
              <a:rPr lang="fr-CA" dirty="0"/>
              <a:t>Cette exigence s’applique aux cliniques externes si elles font légalement partie de l’hôpital. </a:t>
            </a:r>
            <a:endParaRPr lang="en-CA" dirty="0"/>
          </a:p>
          <a:p>
            <a:pPr lvl="0"/>
            <a:r>
              <a:rPr lang="fr-CA" dirty="0"/>
              <a:t>Les établissements de soins de santé qui ne sont pas qualifiés d’hôpitaux, comme les cliniques privées ou les centres de soins de longue durée (p. ex., les foyers de soins infirmiers), continuent d’être encouragés à faire des déclarations sur une base volontaire.</a:t>
            </a:r>
            <a:endParaRPr lang="en-CA" dirty="0"/>
          </a:p>
          <a:p>
            <a:pPr marL="457200" lvl="1" indent="0">
              <a:lnSpc>
                <a:spcPct val="100000"/>
              </a:lnSpc>
              <a:spcBef>
                <a:spcPts val="600"/>
              </a:spcBef>
              <a:buNone/>
              <a:defRPr/>
            </a:pPr>
            <a:endParaRPr lang="en-CA" sz="1000" dirty="0">
              <a:solidFill>
                <a:schemeClr val="tx1"/>
              </a:solidFill>
              <a:ea typeface="Times New Roman"/>
              <a:cs typeface="Times" panose="02020603050405020304" pitchFamily="18" charset="0"/>
            </a:endParaRPr>
          </a:p>
        </p:txBody>
      </p:sp>
      <p:sp>
        <p:nvSpPr>
          <p:cNvPr id="6" name="Rectangle 5">
            <a:extLst>
              <a:ext uri="{FF2B5EF4-FFF2-40B4-BE49-F238E27FC236}">
                <a16:creationId xmlns:a16="http://schemas.microsoft.com/office/drawing/2014/main" id="{D6569A3B-3629-44A5-87B9-89D9A10F12A5}"/>
              </a:ext>
            </a:extLst>
          </p:cNvPr>
          <p:cNvSpPr/>
          <p:nvPr/>
        </p:nvSpPr>
        <p:spPr>
          <a:xfrm>
            <a:off x="838199" y="6082798"/>
            <a:ext cx="10515600" cy="461665"/>
          </a:xfrm>
          <a:prstGeom prst="rect">
            <a:avLst/>
          </a:prstGeom>
        </p:spPr>
        <p:txBody>
          <a:bodyPr wrap="square">
            <a:spAutoFit/>
          </a:bodyPr>
          <a:lstStyle/>
          <a:p>
            <a:pPr defTabSz="457200" eaLnBrk="0" fontAlgn="base" hangingPunct="0">
              <a:spcBef>
                <a:spcPct val="0"/>
              </a:spcBef>
              <a:spcAft>
                <a:spcPct val="0"/>
              </a:spcAft>
              <a:defRPr/>
            </a:pPr>
            <a:r>
              <a:rPr kumimoji="0" lang="en-CA" sz="1200" b="0" i="0" u="none" strike="noStrike" kern="1200" cap="none" spc="0" normalizeH="0" baseline="0" noProof="0" dirty="0">
                <a:ln>
                  <a:noFill/>
                </a:ln>
                <a:solidFill>
                  <a:prstClr val="black"/>
                </a:solidFill>
                <a:effectLst/>
                <a:uLnTx/>
                <a:uFillTx/>
                <a:latin typeface="Arial" panose="020B0604020202020204" pitchFamily="34" charset="0"/>
                <a:ea typeface="ＭＳ Ｐゴシック" panose="020B0600070205080204" pitchFamily="34" charset="-128"/>
                <a:cs typeface="Arial" panose="020B0604020202020204" pitchFamily="34" charset="0"/>
              </a:rPr>
              <a:t>Source: </a:t>
            </a:r>
            <a:r>
              <a:rPr lang="en-CA" sz="1200" dirty="0">
                <a:hlinkClick r:id="rId3"/>
              </a:rPr>
              <a:t>https://www.canada.ca/en/health-canada/services/drugs-health-products/medeffect-canada/adverse-reaction-reporting/mandatory-hospital-reporting/drugs-devices/guidance.html</a:t>
            </a:r>
            <a:endParaRPr lang="en-CA" sz="1200" dirty="0">
              <a:latin typeface="Arial" panose="020B0604020202020204" pitchFamily="34" charset="0"/>
              <a:cs typeface="Arial" panose="020B0604020202020204"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Content Placeholder 2">
            <a:extLst>
              <a:ext uri="{FF2B5EF4-FFF2-40B4-BE49-F238E27FC236}">
                <a16:creationId xmlns:a16="http://schemas.microsoft.com/office/drawing/2014/main" id="{85B2F7F1-C453-4329-8AEC-7AD15ECC10D7}"/>
              </a:ext>
            </a:extLst>
          </p:cNvPr>
          <p:cNvSpPr>
            <a:spLocks noGrp="1"/>
          </p:cNvSpPr>
          <p:nvPr>
            <p:ph idx="1"/>
          </p:nvPr>
        </p:nvSpPr>
        <p:spPr>
          <a:xfrm>
            <a:off x="838200" y="1082566"/>
            <a:ext cx="10515600" cy="2555873"/>
          </a:xfrm>
        </p:spPr>
        <p:txBody>
          <a:bodyPr>
            <a:normAutofit lnSpcReduction="10000"/>
          </a:bodyPr>
          <a:lstStyle/>
          <a:p>
            <a:pPr>
              <a:lnSpc>
                <a:spcPct val="100000"/>
              </a:lnSpc>
              <a:spcBef>
                <a:spcPts val="600"/>
              </a:spcBef>
              <a:defRPr/>
            </a:pPr>
            <a:r>
              <a:rPr lang="fr-CA" altLang="en-US">
                <a:solidFill>
                  <a:prstClr val="black"/>
                </a:solidFill>
                <a:ea typeface="Times New Roman" pitchFamily="18" charset="0"/>
                <a:cs typeface="Times" pitchFamily="18" charset="0"/>
              </a:rPr>
              <a:t>Une réaction nocive et non intentionnelle à une drogue qui est provoquée par toute dose de celle-ci et qui : </a:t>
            </a:r>
          </a:p>
          <a:p>
            <a:pPr marL="540000" lvl="1" indent="-342000">
              <a:lnSpc>
                <a:spcPct val="100000"/>
              </a:lnSpc>
              <a:spcBef>
                <a:spcPts val="600"/>
              </a:spcBef>
              <a:buSzPct val="50000"/>
              <a:buFont typeface="Courier New" panose="02070309020205020404" pitchFamily="49" charset="0"/>
              <a:buChar char="o"/>
              <a:defRPr/>
            </a:pPr>
            <a:r>
              <a:rPr lang="fr-CA" altLang="en-US" sz="2000">
                <a:solidFill>
                  <a:prstClr val="black"/>
                </a:solidFill>
                <a:ea typeface="Times New Roman" pitchFamily="18" charset="0"/>
                <a:cs typeface="Times" pitchFamily="18" charset="0"/>
              </a:rPr>
              <a:t>nécessite l’hospitalisation,</a:t>
            </a:r>
          </a:p>
          <a:p>
            <a:pPr marL="540000" lvl="1" indent="-342000">
              <a:lnSpc>
                <a:spcPct val="100000"/>
              </a:lnSpc>
              <a:spcBef>
                <a:spcPts val="600"/>
              </a:spcBef>
              <a:buSzPct val="50000"/>
              <a:buFont typeface="Courier New" panose="02070309020205020404" pitchFamily="49" charset="0"/>
              <a:buChar char="o"/>
              <a:defRPr/>
            </a:pPr>
            <a:r>
              <a:rPr lang="fr-CA" altLang="en-US" sz="2000">
                <a:solidFill>
                  <a:prstClr val="black"/>
                </a:solidFill>
                <a:ea typeface="Times New Roman" pitchFamily="18" charset="0"/>
                <a:cs typeface="Times" pitchFamily="18" charset="0"/>
              </a:rPr>
              <a:t>prolonge l’hospitalisation,</a:t>
            </a:r>
          </a:p>
          <a:p>
            <a:pPr marL="540000" lvl="1" indent="-342000">
              <a:lnSpc>
                <a:spcPct val="100000"/>
              </a:lnSpc>
              <a:spcBef>
                <a:spcPts val="600"/>
              </a:spcBef>
              <a:buSzPct val="50000"/>
              <a:buFont typeface="Courier New" panose="02070309020205020404" pitchFamily="49" charset="0"/>
              <a:buChar char="o"/>
              <a:defRPr/>
            </a:pPr>
            <a:r>
              <a:rPr lang="fr-CA" altLang="en-US" sz="2000">
                <a:solidFill>
                  <a:prstClr val="black"/>
                </a:solidFill>
                <a:ea typeface="Times New Roman" pitchFamily="18" charset="0"/>
                <a:cs typeface="Times" pitchFamily="18" charset="0"/>
              </a:rPr>
              <a:t>entraîne une malformation congénitale,</a:t>
            </a:r>
          </a:p>
          <a:p>
            <a:pPr marL="540000" lvl="1" indent="-342000">
              <a:lnSpc>
                <a:spcPct val="100000"/>
              </a:lnSpc>
              <a:spcBef>
                <a:spcPts val="600"/>
              </a:spcBef>
              <a:buSzPct val="50000"/>
              <a:buFont typeface="Courier New" panose="02070309020205020404" pitchFamily="49" charset="0"/>
              <a:buChar char="o"/>
              <a:defRPr/>
            </a:pPr>
            <a:r>
              <a:rPr lang="fr-CA" altLang="en-US" sz="2000">
                <a:solidFill>
                  <a:prstClr val="black"/>
                </a:solidFill>
                <a:ea typeface="Times New Roman" pitchFamily="18" charset="0"/>
                <a:cs typeface="Times" pitchFamily="18" charset="0"/>
              </a:rPr>
              <a:t>entraîne une invalidité ou incapacité persistante ou importante, ou</a:t>
            </a:r>
          </a:p>
          <a:p>
            <a:pPr marL="540000" lvl="1" indent="-342000">
              <a:lnSpc>
                <a:spcPct val="100000"/>
              </a:lnSpc>
              <a:spcBef>
                <a:spcPts val="600"/>
              </a:spcBef>
              <a:buSzPct val="50000"/>
              <a:buFont typeface="Courier New" panose="02070309020205020404" pitchFamily="49" charset="0"/>
              <a:buChar char="o"/>
              <a:defRPr/>
            </a:pPr>
            <a:r>
              <a:rPr lang="fr-CA" altLang="en-US" sz="2000">
                <a:solidFill>
                  <a:prstClr val="black"/>
                </a:solidFill>
                <a:ea typeface="Times New Roman" pitchFamily="18" charset="0"/>
                <a:cs typeface="Times" pitchFamily="18" charset="0"/>
              </a:rPr>
              <a:t>met la vie en danger ou entraîne la mort</a:t>
            </a:r>
            <a:r>
              <a:rPr lang="en-US" altLang="en-US" sz="2000">
                <a:solidFill>
                  <a:prstClr val="black"/>
                </a:solidFill>
                <a:ea typeface="Times New Roman" pitchFamily="18" charset="0"/>
                <a:cs typeface="Times" pitchFamily="18" charset="0"/>
              </a:rPr>
              <a:t>.</a:t>
            </a:r>
            <a:r>
              <a:rPr lang="en-US" altLang="en-US" sz="2000" baseline="30000">
                <a:solidFill>
                  <a:prstClr val="black"/>
                </a:solidFill>
                <a:ea typeface="Times New Roman" pitchFamily="18" charset="0"/>
                <a:cs typeface="Times" pitchFamily="18" charset="0"/>
              </a:rPr>
              <a:t>1</a:t>
            </a:r>
            <a:endParaRPr lang="en-CA" altLang="en-US" sz="2000" baseline="30000">
              <a:solidFill>
                <a:prstClr val="black"/>
              </a:solidFill>
              <a:ea typeface="Times New Roman" pitchFamily="18" charset="0"/>
              <a:cs typeface="Times" pitchFamily="18" charset="0"/>
            </a:endParaRPr>
          </a:p>
          <a:p>
            <a:pPr>
              <a:lnSpc>
                <a:spcPct val="100000"/>
              </a:lnSpc>
              <a:spcBef>
                <a:spcPts val="600"/>
              </a:spcBef>
              <a:buFont typeface="Arial" charset="0"/>
              <a:buChar char="•"/>
              <a:defRPr/>
            </a:pPr>
            <a:endParaRPr lang="en-CA" altLang="en-US" b="1">
              <a:solidFill>
                <a:schemeClr val="tx1"/>
              </a:solidFill>
            </a:endParaRPr>
          </a:p>
          <a:p>
            <a:pPr marL="0" indent="0">
              <a:spcBef>
                <a:spcPts val="600"/>
              </a:spcBef>
              <a:buNone/>
              <a:defRPr/>
            </a:pPr>
            <a:endParaRPr lang="en-CA" altLang="en-US" sz="2000" b="1">
              <a:solidFill>
                <a:srgbClr val="C00000"/>
              </a:solidFill>
            </a:endParaRPr>
          </a:p>
        </p:txBody>
      </p:sp>
      <p:sp>
        <p:nvSpPr>
          <p:cNvPr id="70658" name="Title 1">
            <a:extLst>
              <a:ext uri="{FF2B5EF4-FFF2-40B4-BE49-F238E27FC236}">
                <a16:creationId xmlns:a16="http://schemas.microsoft.com/office/drawing/2014/main" id="{36EA6693-21EB-4739-8F97-B6910BCAA270}"/>
              </a:ext>
            </a:extLst>
          </p:cNvPr>
          <p:cNvSpPr>
            <a:spLocks noGrp="1"/>
          </p:cNvSpPr>
          <p:nvPr>
            <p:ph type="title"/>
          </p:nvPr>
        </p:nvSpPr>
        <p:spPr>
          <a:xfrm>
            <a:off x="838200" y="344342"/>
            <a:ext cx="10515600" cy="1325563"/>
          </a:xfrm>
        </p:spPr>
        <p:txBody>
          <a:bodyPr anchor="t"/>
          <a:lstStyle/>
          <a:p>
            <a:r>
              <a:rPr lang="fr-CA"/>
              <a:t>Réaction indésirable grave à un médicament (RIM grave)</a:t>
            </a:r>
            <a:endParaRPr lang="fr-CA" altLang="en-US"/>
          </a:p>
        </p:txBody>
      </p:sp>
      <p:grpSp>
        <p:nvGrpSpPr>
          <p:cNvPr id="5" name="Group 4">
            <a:extLst>
              <a:ext uri="{FF2B5EF4-FFF2-40B4-BE49-F238E27FC236}">
                <a16:creationId xmlns:a16="http://schemas.microsoft.com/office/drawing/2014/main" id="{96ABC0E3-E2F4-4272-AD9E-2533780C2836}"/>
              </a:ext>
            </a:extLst>
          </p:cNvPr>
          <p:cNvGrpSpPr/>
          <p:nvPr/>
        </p:nvGrpSpPr>
        <p:grpSpPr>
          <a:xfrm>
            <a:off x="838200" y="3638442"/>
            <a:ext cx="10515600" cy="2101627"/>
            <a:chOff x="1494918" y="3107290"/>
            <a:chExt cx="8664735" cy="2101627"/>
          </a:xfrm>
        </p:grpSpPr>
        <p:sp>
          <p:nvSpPr>
            <p:cNvPr id="6" name="Rectangle: Rounded Corners 5">
              <a:extLst>
                <a:ext uri="{FF2B5EF4-FFF2-40B4-BE49-F238E27FC236}">
                  <a16:creationId xmlns:a16="http://schemas.microsoft.com/office/drawing/2014/main" id="{5C01FB92-4F0D-43C6-B304-8549CA857113}"/>
                </a:ext>
              </a:extLst>
            </p:cNvPr>
            <p:cNvSpPr/>
            <p:nvPr/>
          </p:nvSpPr>
          <p:spPr>
            <a:xfrm>
              <a:off x="1494918" y="3107290"/>
              <a:ext cx="8664735" cy="2092975"/>
            </a:xfrm>
            <a:prstGeom prst="round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A7B9C2BD-71D7-4DBC-88C8-354E7FA53356}"/>
                </a:ext>
              </a:extLst>
            </p:cNvPr>
            <p:cNvSpPr/>
            <p:nvPr/>
          </p:nvSpPr>
          <p:spPr>
            <a:xfrm>
              <a:off x="3170100" y="3146814"/>
              <a:ext cx="6799067" cy="2062103"/>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r-CA" b="1" i="0" u="none" strike="noStrike" kern="1200" cap="none" spc="0" normalizeH="0" baseline="0">
                  <a:ln>
                    <a:noFill/>
                  </a:ln>
                  <a:solidFill>
                    <a:prstClr val="black"/>
                  </a:solidFill>
                  <a:effectLst/>
                  <a:uLnTx/>
                  <a:uFillTx/>
                  <a:latin typeface="Arial" charset="0"/>
                  <a:ea typeface="Arial" charset="0"/>
                  <a:cs typeface="Arial" charset="0"/>
                </a:rPr>
                <a:t>Exemples de RIM graves</a:t>
              </a:r>
              <a:endParaRPr kumimoji="0" lang="fr-CA" b="0" i="0" u="none" strike="sngStrike" kern="1200" cap="none" spc="0" normalizeH="0" baseline="0">
                <a:ln>
                  <a:noFill/>
                </a:ln>
                <a:solidFill>
                  <a:srgbClr val="FF0000"/>
                </a:solidFill>
                <a:effectLst/>
                <a:uLnTx/>
                <a:uFillTx/>
                <a:latin typeface="Arial" charset="0"/>
                <a:ea typeface="Arial" charset="0"/>
                <a:cs typeface="Arial" charset="0"/>
              </a:endParaRPr>
            </a:p>
            <a:p>
              <a:pPr marL="428625" lvl="1" indent="-342900">
                <a:spcBef>
                  <a:spcPts val="600"/>
                </a:spcBef>
                <a:buFont typeface="Wingdings" panose="05000000000000000000" pitchFamily="2" charset="2"/>
                <a:buChar char="§"/>
                <a:defRPr/>
              </a:pPr>
              <a:r>
                <a:rPr lang="fr-CA">
                  <a:solidFill>
                    <a:prstClr val="black"/>
                  </a:solidFill>
                  <a:latin typeface="Arial" charset="0"/>
                  <a:ea typeface="Arial" charset="0"/>
                  <a:cs typeface="Arial" charset="0"/>
                </a:rPr>
                <a:t>Lésions rénales causées par un diurétique (« pilule d'eau ») qui nécessitent une dialyse</a:t>
              </a:r>
              <a:endParaRPr kumimoji="0" lang="en-CA" b="0" i="0" u="none" strike="noStrike" kern="1200" cap="none" spc="0" normalizeH="0" baseline="0" noProof="0">
                <a:ln>
                  <a:noFill/>
                </a:ln>
                <a:solidFill>
                  <a:prstClr val="black"/>
                </a:solidFill>
                <a:effectLst/>
                <a:uLnTx/>
                <a:uFillTx/>
                <a:latin typeface="Arial" charset="0"/>
                <a:ea typeface="Arial" charset="0"/>
                <a:cs typeface="Arial" charset="0"/>
              </a:endParaRPr>
            </a:p>
            <a:p>
              <a:pPr marL="428625" lvl="1" indent="-342900">
                <a:spcBef>
                  <a:spcPts val="600"/>
                </a:spcBef>
                <a:buFont typeface="Wingdings" panose="05000000000000000000" pitchFamily="2" charset="2"/>
                <a:buChar char="§"/>
                <a:defRPr/>
              </a:pPr>
              <a:r>
                <a:rPr lang="fr-CA">
                  <a:solidFill>
                    <a:prstClr val="black"/>
                  </a:solidFill>
                  <a:latin typeface="Arial" charset="0"/>
                  <a:ea typeface="Arial" charset="0"/>
                  <a:cs typeface="Arial" charset="0"/>
                </a:rPr>
                <a:t>Lésions pulmonaires causées par un médicament de chimiothérapie qui nécessitent une oxygénothérapie à long terme</a:t>
              </a:r>
              <a:endParaRPr kumimoji="0" lang="en-CA" b="0" i="0" u="none" strike="noStrike" kern="1200" cap="none" spc="0" normalizeH="0" baseline="0" noProof="0">
                <a:ln>
                  <a:noFill/>
                </a:ln>
                <a:solidFill>
                  <a:prstClr val="black"/>
                </a:solidFill>
                <a:effectLst/>
                <a:uLnTx/>
                <a:uFillTx/>
                <a:latin typeface="Arial" charset="0"/>
                <a:ea typeface="Arial" charset="0"/>
                <a:cs typeface="Arial" charset="0"/>
              </a:endParaRPr>
            </a:p>
            <a:p>
              <a:pPr marL="428625" lvl="1" indent="-342900">
                <a:spcBef>
                  <a:spcPts val="600"/>
                </a:spcBef>
                <a:buFont typeface="Wingdings" panose="05000000000000000000" pitchFamily="2" charset="2"/>
                <a:buChar char="§"/>
                <a:defRPr/>
              </a:pPr>
              <a:r>
                <a:rPr lang="fr-CA">
                  <a:solidFill>
                    <a:prstClr val="black"/>
                  </a:solidFill>
                  <a:latin typeface="Arial" charset="0"/>
                  <a:ea typeface="Arial" charset="0"/>
                  <a:cs typeface="Arial" charset="0"/>
                </a:rPr>
                <a:t>Réaction allergique à un antibiotique qui met la vie en danger</a:t>
              </a:r>
              <a:endParaRPr kumimoji="0" lang="en-CA" b="0" i="0" u="none" strike="sngStrike" kern="1200" cap="none" spc="0" normalizeH="0" baseline="0" noProof="0">
                <a:ln>
                  <a:noFill/>
                </a:ln>
                <a:solidFill>
                  <a:prstClr val="black"/>
                </a:solidFill>
                <a:effectLst/>
                <a:uLnTx/>
                <a:uFillTx/>
                <a:latin typeface="Arial" charset="0"/>
                <a:ea typeface="Arial" charset="0"/>
                <a:cs typeface="Arial" charset="0"/>
              </a:endParaRPr>
            </a:p>
          </p:txBody>
        </p:sp>
      </p:grpSp>
      <p:pic>
        <p:nvPicPr>
          <p:cNvPr id="10" name="Picture 9" descr="A close up of a sign&#10;&#10;Description generated with very high confidence">
            <a:extLst>
              <a:ext uri="{FF2B5EF4-FFF2-40B4-BE49-F238E27FC236}">
                <a16:creationId xmlns:a16="http://schemas.microsoft.com/office/drawing/2014/main" id="{E4454FF8-65A7-4564-975A-A1F6B19D9A19}"/>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028661" y="3897146"/>
            <a:ext cx="1652094" cy="1575565"/>
          </a:xfrm>
          <a:prstGeom prst="rect">
            <a:avLst/>
          </a:prstGeom>
        </p:spPr>
      </p:pic>
      <p:sp>
        <p:nvSpPr>
          <p:cNvPr id="3" name="Rectangle 2"/>
          <p:cNvSpPr/>
          <p:nvPr/>
        </p:nvSpPr>
        <p:spPr>
          <a:xfrm>
            <a:off x="838200" y="6176963"/>
            <a:ext cx="6681637" cy="276999"/>
          </a:xfrm>
          <a:prstGeom prst="rect">
            <a:avLst/>
          </a:prstGeom>
        </p:spPr>
        <p:txBody>
          <a:bodyPr wrap="none">
            <a:spAutoFit/>
          </a:bodyPr>
          <a:lstStyle/>
          <a:p>
            <a:r>
              <a:rPr lang="fr-CA" sz="1200">
                <a:latin typeface="Arial" panose="020B0604020202020204" pitchFamily="34" charset="0"/>
                <a:cs typeface="Arial" panose="020B0604020202020204" pitchFamily="34" charset="0"/>
                <a:hlinkClick r:id="rId4"/>
              </a:rPr>
              <a:t>https://laws-lois.justice.gc.ca/fra/reglements/C.R.C.%2C_ch._870/page-134.html?txthl=c.05.001</a:t>
            </a:r>
            <a:endParaRPr lang="fr-CA" sz="1200">
              <a:latin typeface="Arial" panose="020B0604020202020204" pitchFamily="34" charset="0"/>
              <a:ea typeface="Arial" charset="0"/>
              <a:cs typeface="Arial" panose="020B0604020202020204" pitchFamily="34" charset="0"/>
            </a:endParaRPr>
          </a:p>
        </p:txBody>
      </p:sp>
    </p:spTree>
    <p:extLst>
      <p:ext uri="{BB962C8B-B14F-4D97-AF65-F5344CB8AC3E}">
        <p14:creationId xmlns:p14="http://schemas.microsoft.com/office/powerpoint/2010/main" val="31607246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E90BFF-4EF1-45B1-93C8-F29DEE2DFF4D}"/>
              </a:ext>
            </a:extLst>
          </p:cNvPr>
          <p:cNvSpPr>
            <a:spLocks noGrp="1"/>
          </p:cNvSpPr>
          <p:nvPr>
            <p:ph type="title"/>
          </p:nvPr>
        </p:nvSpPr>
        <p:spPr/>
        <p:txBody>
          <a:bodyPr anchor="t"/>
          <a:lstStyle/>
          <a:p>
            <a:r>
              <a:rPr lang="fr-CA" sz="2800"/>
              <a:t>Incident relatif aux instruments médicaux (IIM)</a:t>
            </a:r>
            <a:endParaRPr lang="fr-CA"/>
          </a:p>
        </p:txBody>
      </p:sp>
      <p:sp>
        <p:nvSpPr>
          <p:cNvPr id="3" name="Content Placeholder 2">
            <a:extLst>
              <a:ext uri="{FF2B5EF4-FFF2-40B4-BE49-F238E27FC236}">
                <a16:creationId xmlns:a16="http://schemas.microsoft.com/office/drawing/2014/main" id="{EB30A893-6011-45C1-8BAA-170048DC9D62}"/>
              </a:ext>
            </a:extLst>
          </p:cNvPr>
          <p:cNvSpPr>
            <a:spLocks noGrp="1"/>
          </p:cNvSpPr>
          <p:nvPr>
            <p:ph idx="1"/>
          </p:nvPr>
        </p:nvSpPr>
        <p:spPr>
          <a:xfrm>
            <a:off x="838200" y="1082567"/>
            <a:ext cx="10515600" cy="1564100"/>
          </a:xfrm>
        </p:spPr>
        <p:txBody>
          <a:bodyPr>
            <a:normAutofit/>
          </a:bodyPr>
          <a:lstStyle/>
          <a:p>
            <a:pPr>
              <a:lnSpc>
                <a:spcPct val="100000"/>
              </a:lnSpc>
              <a:spcBef>
                <a:spcPts val="600"/>
              </a:spcBef>
            </a:pPr>
            <a:r>
              <a:rPr lang="fr-CA"/>
              <a:t>Un incident lié à une défaillance d’un instrument médical, à une dégradation de l’efficacité d’un tel instrument ou à un étiquetage ou un mode d’emploi défectueux, qui a entraîné le décès ou une détérioration grave de l’état de santé d’un patient, d’un utilisateur ou de toute autre personne, ou qui serait susceptible de le faire s’il se reproduisait.</a:t>
            </a:r>
            <a:r>
              <a:rPr lang="fr-CA" sz="2000" baseline="30000">
                <a:solidFill>
                  <a:schemeClr val="tx1"/>
                </a:solidFill>
              </a:rPr>
              <a:t>1</a:t>
            </a:r>
            <a:endParaRPr lang="fr-CA" sz="2000" i="1" baseline="30000">
              <a:solidFill>
                <a:schemeClr val="tx1"/>
              </a:solidFill>
            </a:endParaRPr>
          </a:p>
          <a:p>
            <a:pPr marL="342900" indent="-342900">
              <a:spcBef>
                <a:spcPts val="600"/>
              </a:spcBef>
              <a:buFont typeface="Arial" panose="020B0604020202020204" pitchFamily="34" charset="0"/>
              <a:buChar char="•"/>
            </a:pPr>
            <a:endParaRPr lang="en-CA">
              <a:solidFill>
                <a:schemeClr val="tx1"/>
              </a:solidFill>
            </a:endParaRPr>
          </a:p>
          <a:p>
            <a:pPr>
              <a:spcBef>
                <a:spcPts val="600"/>
              </a:spcBef>
            </a:pPr>
            <a:endParaRPr lang="en-CA"/>
          </a:p>
        </p:txBody>
      </p:sp>
      <p:grpSp>
        <p:nvGrpSpPr>
          <p:cNvPr id="4" name="Group 3">
            <a:extLst>
              <a:ext uri="{FF2B5EF4-FFF2-40B4-BE49-F238E27FC236}">
                <a16:creationId xmlns:a16="http://schemas.microsoft.com/office/drawing/2014/main" id="{D4C13C99-25C1-474A-A64A-CB5301101350}"/>
              </a:ext>
            </a:extLst>
          </p:cNvPr>
          <p:cNvGrpSpPr/>
          <p:nvPr/>
        </p:nvGrpSpPr>
        <p:grpSpPr>
          <a:xfrm>
            <a:off x="838200" y="2646666"/>
            <a:ext cx="10515600" cy="3287409"/>
            <a:chOff x="1013806" y="4174300"/>
            <a:chExt cx="9705789" cy="2093999"/>
          </a:xfrm>
        </p:grpSpPr>
        <p:sp>
          <p:nvSpPr>
            <p:cNvPr id="6" name="Rectangle: Rounded Corners 5">
              <a:extLst>
                <a:ext uri="{FF2B5EF4-FFF2-40B4-BE49-F238E27FC236}">
                  <a16:creationId xmlns:a16="http://schemas.microsoft.com/office/drawing/2014/main" id="{23EF334A-8A92-4D88-AFA8-2031D371C43B}"/>
                </a:ext>
              </a:extLst>
            </p:cNvPr>
            <p:cNvSpPr/>
            <p:nvPr/>
          </p:nvSpPr>
          <p:spPr>
            <a:xfrm>
              <a:off x="1013806" y="4174300"/>
              <a:ext cx="9705789" cy="2093998"/>
            </a:xfrm>
            <a:prstGeom prst="roundRect">
              <a:avLst/>
            </a:prstGeom>
            <a:solidFill>
              <a:schemeClr val="accent2">
                <a:lumMod val="20000"/>
                <a:lumOff val="80000"/>
              </a:schemeClr>
            </a:solidFill>
            <a:ln>
              <a:solidFill>
                <a:schemeClr val="accent2"/>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CA"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6">
              <a:extLst>
                <a:ext uri="{FF2B5EF4-FFF2-40B4-BE49-F238E27FC236}">
                  <a16:creationId xmlns:a16="http://schemas.microsoft.com/office/drawing/2014/main" id="{889A37D5-E7FF-4D55-83ED-6965F020D529}"/>
                </a:ext>
              </a:extLst>
            </p:cNvPr>
            <p:cNvSpPr/>
            <p:nvPr/>
          </p:nvSpPr>
          <p:spPr>
            <a:xfrm>
              <a:off x="2791025" y="4234320"/>
              <a:ext cx="7928570" cy="2033979"/>
            </a:xfrm>
            <a:prstGeom prst="rect">
              <a:avLst/>
            </a:prstGeom>
          </p:spPr>
          <p:txBody>
            <a:bodyPr wrap="square">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fr-CA" b="1" i="0" u="none" strike="noStrike" kern="1200" cap="none" spc="0" normalizeH="0" baseline="0" noProof="0">
                  <a:ln>
                    <a:noFill/>
                  </a:ln>
                  <a:solidFill>
                    <a:prstClr val="black"/>
                  </a:solidFill>
                  <a:effectLst/>
                  <a:uLnTx/>
                  <a:uFillTx/>
                  <a:latin typeface="Arial" charset="0"/>
                  <a:ea typeface="Arial" charset="0"/>
                  <a:cs typeface="Arial" charset="0"/>
                </a:rPr>
                <a:t>Exemples </a:t>
              </a:r>
              <a:r>
                <a:rPr lang="fr-CA" b="1">
                  <a:solidFill>
                    <a:prstClr val="black"/>
                  </a:solidFill>
                  <a:latin typeface="Arial" charset="0"/>
                  <a:ea typeface="Arial" charset="0"/>
                  <a:cs typeface="Arial" charset="0"/>
                </a:rPr>
                <a:t>d’II</a:t>
              </a:r>
              <a:r>
                <a:rPr kumimoji="0" lang="fr-CA" b="1" i="0" u="none" strike="noStrike" kern="1200" cap="none" spc="0" normalizeH="0" baseline="0" noProof="0">
                  <a:ln>
                    <a:noFill/>
                  </a:ln>
                  <a:solidFill>
                    <a:prstClr val="black"/>
                  </a:solidFill>
                  <a:effectLst/>
                  <a:uLnTx/>
                  <a:uFillTx/>
                  <a:latin typeface="Arial" charset="0"/>
                  <a:ea typeface="Arial" charset="0"/>
                  <a:cs typeface="Arial" charset="0"/>
                </a:rPr>
                <a:t>M</a:t>
              </a:r>
              <a:endParaRPr kumimoji="0" lang="fr-CA" b="0" i="0" u="none" strike="noStrike" kern="1200" cap="none" spc="0" normalizeH="0" baseline="0" noProof="0">
                <a:ln>
                  <a:noFill/>
                </a:ln>
                <a:solidFill>
                  <a:prstClr val="black"/>
                </a:solidFill>
                <a:effectLst/>
                <a:uLnTx/>
                <a:uFillTx/>
                <a:latin typeface="Arial" charset="0"/>
                <a:ea typeface="Arial" charset="0"/>
                <a:cs typeface="Arial" charset="0"/>
              </a:endParaRPr>
            </a:p>
            <a:p>
              <a:pPr marL="428625" lvl="1" indent="-342900">
                <a:spcBef>
                  <a:spcPts val="600"/>
                </a:spcBef>
                <a:spcAft>
                  <a:spcPts val="600"/>
                </a:spcAft>
                <a:buFont typeface="Wingdings" panose="05000000000000000000" pitchFamily="2" charset="2"/>
                <a:buChar char="§"/>
                <a:defRPr/>
              </a:pPr>
              <a:r>
                <a:rPr lang="fr-CA">
                  <a:latin typeface="Arial" charset="0"/>
                  <a:ea typeface="Arial" charset="0"/>
                  <a:cs typeface="Arial" charset="0"/>
                </a:rPr>
                <a:t>Une pompe à perfusion s'est arrêtée en raison d'un mauvais fonctionnement, mais sans déclencher d’alarme. Le patient a reçu une sous-perfusion d'antibiotiques; un choc septique s‘en est suivi et a prolongé le séjour du patient aux soins intensifs de l'hôpital. </a:t>
              </a:r>
            </a:p>
            <a:p>
              <a:pPr marL="428625" lvl="1" indent="-342900">
                <a:spcBef>
                  <a:spcPts val="600"/>
                </a:spcBef>
                <a:spcAft>
                  <a:spcPts val="300"/>
                </a:spcAft>
                <a:buFont typeface="Wingdings" panose="05000000000000000000" pitchFamily="2" charset="2"/>
                <a:buChar char="§"/>
                <a:defRPr/>
              </a:pPr>
              <a:r>
                <a:rPr lang="fr-CA">
                  <a:latin typeface="Arial" charset="0"/>
                  <a:ea typeface="Arial" charset="0"/>
                  <a:cs typeface="Arial" charset="0"/>
                </a:rPr>
                <a:t>Un défibrillateur externe n'a pas fourni le niveau d'énergie programmé à un patient en raison d'un dysfonctionnement. Le patient n'a pas été réanimé. </a:t>
              </a:r>
              <a:r>
                <a:rPr lang="en-CA">
                  <a:latin typeface="Arial" charset="0"/>
                  <a:ea typeface="Arial" charset="0"/>
                  <a:cs typeface="Arial" charset="0"/>
                </a:rPr>
                <a:t>  </a:t>
              </a:r>
            </a:p>
            <a:p>
              <a:pPr>
                <a:spcBef>
                  <a:spcPts val="600"/>
                </a:spcBef>
                <a:spcAft>
                  <a:spcPts val="600"/>
                </a:spcAft>
                <a:defRPr/>
              </a:pPr>
              <a:r>
                <a:rPr lang="en-CA" sz="1600">
                  <a:latin typeface="Arial" charset="0"/>
                  <a:ea typeface="Arial" charset="0"/>
                  <a:cs typeface="Arial" charset="0"/>
                </a:rPr>
                <a:t>       </a:t>
              </a:r>
              <a:r>
                <a:rPr lang="fr-CA" sz="1600" u="sng">
                  <a:latin typeface="Arial" charset="0"/>
                  <a:ea typeface="Arial" charset="0"/>
                  <a:cs typeface="Arial" charset="0"/>
                </a:rPr>
                <a:t>Remarque</a:t>
              </a:r>
              <a:r>
                <a:rPr lang="fr-CA" sz="1600">
                  <a:latin typeface="Arial" charset="0"/>
                  <a:ea typeface="Arial" charset="0"/>
                  <a:cs typeface="Arial" charset="0"/>
                </a:rPr>
                <a:t> :</a:t>
              </a:r>
              <a:r>
                <a:rPr lang="en-CA" sz="1600">
                  <a:latin typeface="Arial" charset="0"/>
                  <a:ea typeface="Arial" charset="0"/>
                  <a:cs typeface="Arial" charset="0"/>
                </a:rPr>
                <a:t> </a:t>
              </a:r>
              <a:r>
                <a:rPr lang="fr-CA" sz="1600">
                  <a:latin typeface="Arial" charset="0"/>
                  <a:ea typeface="Arial" charset="0"/>
                  <a:cs typeface="Arial" charset="0"/>
                </a:rPr>
                <a:t>Si le patient était réanimé, on considérerait que cela pourrait lui causer un</a:t>
              </a:r>
              <a:br>
                <a:rPr lang="en-CA" sz="1600">
                  <a:latin typeface="Arial" charset="0"/>
                  <a:ea typeface="Arial" charset="0"/>
                  <a:cs typeface="Arial" charset="0"/>
                </a:rPr>
              </a:br>
              <a:r>
                <a:rPr lang="en-CA" sz="1600">
                  <a:latin typeface="Arial" charset="0"/>
                  <a:ea typeface="Arial" charset="0"/>
                  <a:cs typeface="Arial" charset="0"/>
                </a:rPr>
                <a:t>       </a:t>
              </a:r>
              <a:r>
                <a:rPr lang="fr-CA" sz="1600">
                  <a:latin typeface="Arial" charset="0"/>
                  <a:ea typeface="Arial" charset="0"/>
                  <a:cs typeface="Arial" charset="0"/>
                </a:rPr>
                <a:t>préjudice grave  (s’il n’y avait pas eu l’intervention opportune d’un fournisseur de soins </a:t>
              </a:r>
              <a:br>
                <a:rPr lang="en-CA" sz="1600">
                  <a:latin typeface="Arial" charset="0"/>
                  <a:ea typeface="Arial" charset="0"/>
                  <a:cs typeface="Arial" charset="0"/>
                </a:rPr>
              </a:br>
              <a:r>
                <a:rPr lang="fr-CA" sz="1600">
                  <a:latin typeface="Arial" charset="0"/>
                  <a:ea typeface="Arial" charset="0"/>
                  <a:cs typeface="Arial" charset="0"/>
                </a:rPr>
                <a:t>       de santé) et devrait également faire l'objet d'une déclaration.</a:t>
              </a:r>
            </a:p>
          </p:txBody>
        </p:sp>
      </p:grpSp>
      <p:sp>
        <p:nvSpPr>
          <p:cNvPr id="10" name="Rectangle 9">
            <a:extLst>
              <a:ext uri="{FF2B5EF4-FFF2-40B4-BE49-F238E27FC236}">
                <a16:creationId xmlns:a16="http://schemas.microsoft.com/office/drawing/2014/main" id="{6B5DD5DC-5538-4ED1-9639-2572AD395136}"/>
              </a:ext>
            </a:extLst>
          </p:cNvPr>
          <p:cNvSpPr/>
          <p:nvPr/>
        </p:nvSpPr>
        <p:spPr>
          <a:xfrm>
            <a:off x="838200" y="6234935"/>
            <a:ext cx="9849177" cy="276999"/>
          </a:xfrm>
          <a:prstGeom prst="rect">
            <a:avLst/>
          </a:prstGeom>
        </p:spPr>
        <p:txBody>
          <a:bodyPr wrap="square">
            <a:spAutoFit/>
          </a:bodyPr>
          <a:lstStyle/>
          <a:p>
            <a:pPr marL="177800" marR="0" lvl="0" indent="-177800" algn="l" defTabSz="914400" rtl="0" eaLnBrk="1" fontAlgn="auto" latinLnBrk="0" hangingPunct="1">
              <a:lnSpc>
                <a:spcPct val="100000"/>
              </a:lnSpc>
              <a:spcBef>
                <a:spcPts val="0"/>
              </a:spcBef>
              <a:spcAft>
                <a:spcPts val="0"/>
              </a:spcAft>
              <a:buClrTx/>
              <a:buSzTx/>
              <a:buFontTx/>
              <a:buNone/>
              <a:tabLst/>
              <a:defRPr/>
            </a:pPr>
            <a:r>
              <a:rPr kumimoji="0" lang="fr-CA" sz="1200" b="0" i="0" u="none" strike="noStrike" kern="1200" cap="none" spc="0" normalizeH="0" baseline="30000">
                <a:ln>
                  <a:noFill/>
                </a:ln>
                <a:solidFill>
                  <a:prstClr val="black"/>
                </a:solidFill>
                <a:effectLst/>
                <a:uLnTx/>
                <a:uFillTx/>
                <a:latin typeface="Arial" panose="020B0604020202020204" pitchFamily="34" charset="0"/>
                <a:ea typeface="+mn-ea"/>
                <a:cs typeface="Arial" panose="020B0604020202020204" pitchFamily="34" charset="0"/>
              </a:rPr>
              <a:t>1</a:t>
            </a:r>
            <a:r>
              <a:rPr kumimoji="0" lang="fr-CA" sz="12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rPr>
              <a:t> </a:t>
            </a:r>
            <a:r>
              <a:rPr kumimoji="0" lang="fr-CA" sz="12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hlinkClick r:id="rId3"/>
              </a:rPr>
              <a:t>http://www.gazette.gc.ca/rp-pr/p1/2018/2018-06-16/html/reg6-fra.html</a:t>
            </a:r>
            <a:r>
              <a:rPr kumimoji="0" lang="fr-CA" sz="1200" b="0" i="0" u="none" strike="noStrike" kern="1200" cap="none" spc="0" normalizeH="0" baseline="0">
                <a:ln>
                  <a:noFill/>
                </a:ln>
                <a:solidFill>
                  <a:prstClr val="black"/>
                </a:solidFill>
                <a:effectLst/>
                <a:uLnTx/>
                <a:uFillTx/>
                <a:latin typeface="Arial" panose="020B0604020202020204" pitchFamily="34" charset="0"/>
                <a:ea typeface="+mn-ea"/>
                <a:cs typeface="Arial" panose="020B0604020202020204" pitchFamily="34" charset="0"/>
              </a:rPr>
              <a:t> </a:t>
            </a:r>
          </a:p>
        </p:txBody>
      </p:sp>
      <p:pic>
        <p:nvPicPr>
          <p:cNvPr id="11" name="Picture 10" descr="A close up of a sign&#10;&#10;Description generated with very high confidence">
            <a:extLst>
              <a:ext uri="{FF2B5EF4-FFF2-40B4-BE49-F238E27FC236}">
                <a16:creationId xmlns:a16="http://schemas.microsoft.com/office/drawing/2014/main" id="{34DB904A-94CF-46FA-BA38-47C1FF0A89F6}"/>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111609" y="3409563"/>
            <a:ext cx="1652094" cy="1575565"/>
          </a:xfrm>
          <a:prstGeom prst="rect">
            <a:avLst/>
          </a:prstGeom>
        </p:spPr>
      </p:pic>
    </p:spTree>
    <p:extLst>
      <p:ext uri="{BB962C8B-B14F-4D97-AF65-F5344CB8AC3E}">
        <p14:creationId xmlns:p14="http://schemas.microsoft.com/office/powerpoint/2010/main" val="39464496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ARTICULATE_SLIDE_COUNT" val="2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JVP_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VP_Theme" id="{AF76ECDD-E52C-4A51-8726-1CA8E7A390DA}" vid="{8F434137-F377-4081-A8AA-879430E3F8D1}"/>
    </a:ext>
  </a:extLst>
</a:theme>
</file>

<file path=ppt/theme/theme2.xml><?xml version="1.0" encoding="utf-8"?>
<a:theme xmlns:a="http://schemas.openxmlformats.org/drawingml/2006/main" name="1_ISMPCanada_VanessaLaw">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ule3.pptx" id="{0DD7DDDE-B110-4A1B-B904-B9A2325ED311}" vid="{939277F9-E7D5-45B5-8330-A744156CC34C}"/>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0FF882265F12043AA85AE987A2B956A" ma:contentTypeVersion="1" ma:contentTypeDescription="Create a new document." ma:contentTypeScope="" ma:versionID="17300b3546bcec4aec56b7259022ad04">
  <xsd:schema xmlns:xsd="http://www.w3.org/2001/XMLSchema" xmlns:xs="http://www.w3.org/2001/XMLSchema" xmlns:p="http://schemas.microsoft.com/office/2006/metadata/properties" xmlns:ns1="http://schemas.microsoft.com/sharepoint/v3" targetNamespace="http://schemas.microsoft.com/office/2006/metadata/properties" ma:root="true" ma:fieldsID="48c5b5cd9b8d25ff6dd15848836f4270" ns1:_="">
    <xsd:import namespace="http://schemas.microsoft.com/sharepoint/v3"/>
    <xsd:element name="properties">
      <xsd:complexType>
        <xsd:sequence>
          <xsd:element name="documentManagement">
            <xsd:complexType>
              <xsd:all>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B193FAC-0B9B-47BB-9AD4-2F4908B03A4E}">
  <ds:schemaRefs>
    <ds:schemaRef ds:uri="0ad2769f-e3bb-4451-b4b9-4473e05650aa"/>
    <ds:schemaRef ds:uri="http://purl.org/dc/terms/"/>
    <ds:schemaRef ds:uri="http://schemas.openxmlformats.org/package/2006/metadata/core-properties"/>
    <ds:schemaRef ds:uri="http://purl.org/dc/dcmitype/"/>
    <ds:schemaRef ds:uri="http://schemas.microsoft.com/office/infopath/2007/PartnerControls"/>
    <ds:schemaRef ds:uri="http://schemas.microsoft.com/office/2006/documentManagement/types"/>
    <ds:schemaRef ds:uri="http://schemas.microsoft.com/office/2006/metadata/properties"/>
    <ds:schemaRef ds:uri="3c5f363f-480b-4888-aee0-1cbb3521f647"/>
    <ds:schemaRef ds:uri="http://www.w3.org/XML/1998/namespace"/>
    <ds:schemaRef ds:uri="http://purl.org/dc/elements/1.1/"/>
    <ds:schemaRef ds:uri="http://schemas.microsoft.com/sharepoint/v3"/>
  </ds:schemaRefs>
</ds:datastoreItem>
</file>

<file path=customXml/itemProps2.xml><?xml version="1.0" encoding="utf-8"?>
<ds:datastoreItem xmlns:ds="http://schemas.openxmlformats.org/officeDocument/2006/customXml" ds:itemID="{1F795C09-9549-49F0-B3EC-6AF82EA86B97}">
  <ds:schemaRefs>
    <ds:schemaRef ds:uri="http://schemas.microsoft.com/sharepoint/v3/contenttype/forms"/>
  </ds:schemaRefs>
</ds:datastoreItem>
</file>

<file path=customXml/itemProps3.xml><?xml version="1.0" encoding="utf-8"?>
<ds:datastoreItem xmlns:ds="http://schemas.openxmlformats.org/officeDocument/2006/customXml" ds:itemID="{5DDF4B04-477E-4319-A494-84081DBA5B12}"/>
</file>

<file path=docProps/app.xml><?xml version="1.0" encoding="utf-8"?>
<Properties xmlns="http://schemas.openxmlformats.org/officeDocument/2006/extended-properties" xmlns:vt="http://schemas.openxmlformats.org/officeDocument/2006/docPropsVTypes">
  <Template/>
  <TotalTime>1812</TotalTime>
  <Words>1489</Words>
  <Application>Microsoft Office PowerPoint</Application>
  <PresentationFormat>Widescreen</PresentationFormat>
  <Paragraphs>215</Paragraphs>
  <Slides>21</Slides>
  <Notes>19</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21</vt:i4>
      </vt:variant>
    </vt:vector>
  </HeadingPairs>
  <TitlesOfParts>
    <vt:vector size="29" baseType="lpstr">
      <vt:lpstr>Arial</vt:lpstr>
      <vt:lpstr>Calibri</vt:lpstr>
      <vt:lpstr>Calibri Light</vt:lpstr>
      <vt:lpstr>Courier New</vt:lpstr>
      <vt:lpstr>Wingdings</vt:lpstr>
      <vt:lpstr>JVP_Theme</vt:lpstr>
      <vt:lpstr>1_ISMPCanada_VanessaLaw</vt:lpstr>
      <vt:lpstr>Microsoft Excel Chart</vt:lpstr>
      <vt:lpstr>PowerPoint Presentation</vt:lpstr>
      <vt:lpstr>Sujets abordés</vt:lpstr>
      <vt:lpstr>Loi visant à protéger les Canadiens contre les drogues dangereuses (Loi de Vanessa)</vt:lpstr>
      <vt:lpstr>Qui était Vanessa?</vt:lpstr>
      <vt:lpstr>Pourquoi la déclaration obligatoire des RIM et des IIM graves est-elle importante?</vt:lpstr>
      <vt:lpstr>Quels sont les avantages de déclarer les RIM et les IIM graves?</vt:lpstr>
      <vt:lpstr> Qui est tenu de signaler?</vt:lpstr>
      <vt:lpstr>Réaction indésirable grave à un médicament (RIM grave)</vt:lpstr>
      <vt:lpstr>Incident relatif aux instruments médicaux (IIM)</vt:lpstr>
      <vt:lpstr>Conseils pour détecter les préjudices d'un médicament ou d'un instrument</vt:lpstr>
      <vt:lpstr>Partenaires clés en matière d'innocuité  des produits de santé</vt:lpstr>
      <vt:lpstr>Les patients en tant que partenaires en matière de sécurité</vt:lpstr>
      <vt:lpstr>Comment les patients peuvent présenter des déclarations à Santé Canada </vt:lpstr>
      <vt:lpstr>Les patients peuvent communiquer avec Santé Canada </vt:lpstr>
      <vt:lpstr>Exemples de mise en commun de l’information sur l’innocuité liée aux EI et aux IIM</vt:lpstr>
      <vt:lpstr>Comment Santé Canada partage-t-il l'information avec le public? </vt:lpstr>
      <vt:lpstr>Base de données en ligne des effets indésirables</vt:lpstr>
      <vt:lpstr>Base de données en ligne sur les instruments médicaux</vt:lpstr>
      <vt:lpstr>Éléments essentiels à retenir</vt:lpstr>
      <vt:lpstr>La déclaration aide à prévenir la réapparition de préjudices</vt:lpstr>
      <vt:lpstr>Remerciements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Sylvia Hyland</dc:creator>
  <cp:lastModifiedBy>Ambika Sharma</cp:lastModifiedBy>
  <cp:revision>147</cp:revision>
  <cp:lastPrinted>2019-07-16T19:36:31Z</cp:lastPrinted>
  <dcterms:created xsi:type="dcterms:W3CDTF">2019-02-27T16:04:04Z</dcterms:created>
  <dcterms:modified xsi:type="dcterms:W3CDTF">2019-10-08T14:56:06Z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0x01010050FF882265F12043AA85AE987A2B956A</vt:lpwstr>
  </property>
  <property fmtid="{D5CDD505-2E9C-101B-9397-08002B2CF9AE}" pid="3" name="Order">
    <vt:r8>13985600</vt:r8>
  </property>
  <property fmtid="{D5CDD505-2E9C-101B-9397-08002B2CF9AE}" pid="4" name="ComplianceAssetId">
    <vt:lpwstr/>
  </property>
  <property fmtid="{D5CDD505-2E9C-101B-9397-08002B2CF9AE}" pid="5" name="ArticulateGUID">
    <vt:lpwstr>4AC2B662-9E71-46F0-9115-E5669DCDE411</vt:lpwstr>
  </property>
  <property fmtid="{D5CDD505-2E9C-101B-9397-08002B2CF9AE}" pid="6" name="ArticulatePath">
    <vt:lpwstr>Patients for Patient Safety Canada_Drug_Device_Reporting_1Aug2019 FR</vt:lpwstr>
  </property>
</Properties>
</file>